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4"/>
  </p:sldMasterIdLst>
  <p:notesMasterIdLst>
    <p:notesMasterId r:id="rId51"/>
  </p:notesMasterIdLst>
  <p:sldIdLst>
    <p:sldId id="256" r:id="rId5"/>
    <p:sldId id="258" r:id="rId6"/>
    <p:sldId id="268" r:id="rId7"/>
    <p:sldId id="259" r:id="rId8"/>
    <p:sldId id="262" r:id="rId9"/>
    <p:sldId id="269" r:id="rId10"/>
    <p:sldId id="290" r:id="rId11"/>
    <p:sldId id="291" r:id="rId12"/>
    <p:sldId id="292" r:id="rId13"/>
    <p:sldId id="270" r:id="rId14"/>
    <p:sldId id="264" r:id="rId15"/>
    <p:sldId id="271" r:id="rId16"/>
    <p:sldId id="272" r:id="rId17"/>
    <p:sldId id="273" r:id="rId18"/>
    <p:sldId id="263" r:id="rId19"/>
    <p:sldId id="276" r:id="rId20"/>
    <p:sldId id="275" r:id="rId21"/>
    <p:sldId id="277" r:id="rId22"/>
    <p:sldId id="278" r:id="rId23"/>
    <p:sldId id="279" r:id="rId24"/>
    <p:sldId id="280" r:id="rId25"/>
    <p:sldId id="282" r:id="rId26"/>
    <p:sldId id="283" r:id="rId27"/>
    <p:sldId id="285" r:id="rId28"/>
    <p:sldId id="274" r:id="rId29"/>
    <p:sldId id="287" r:id="rId30"/>
    <p:sldId id="288" r:id="rId31"/>
    <p:sldId id="289" r:id="rId32"/>
    <p:sldId id="286" r:id="rId33"/>
    <p:sldId id="284" r:id="rId34"/>
    <p:sldId id="294" r:id="rId35"/>
    <p:sldId id="293" r:id="rId36"/>
    <p:sldId id="295" r:id="rId37"/>
    <p:sldId id="296" r:id="rId38"/>
    <p:sldId id="297" r:id="rId39"/>
    <p:sldId id="298" r:id="rId40"/>
    <p:sldId id="299" r:id="rId41"/>
    <p:sldId id="301" r:id="rId42"/>
    <p:sldId id="304" r:id="rId43"/>
    <p:sldId id="306" r:id="rId44"/>
    <p:sldId id="305" r:id="rId45"/>
    <p:sldId id="307" r:id="rId46"/>
    <p:sldId id="300" r:id="rId47"/>
    <p:sldId id="302" r:id="rId48"/>
    <p:sldId id="303" r:id="rId49"/>
    <p:sldId id="267" r:id="rId5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6DC99-F3AA-490E-AC13-C5527754E530}" v="3198" dt="2021-06-14T11:51:45.444"/>
    <p1510:client id="{663B2651-2176-0E60-3F5C-BF9F255A7816}" v="113" dt="2021-06-14T11:22:52.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bert Ruczyński" userId="35753aab-0d69-494c-b54d-f9fed967c656" providerId="ADAL" clId="{0726DC99-F3AA-490E-AC13-C5527754E530}"/>
    <pc:docChg chg="undo custSel addSld delSld modSld sldOrd">
      <pc:chgData name="Hubert Ruczyński" userId="35753aab-0d69-494c-b54d-f9fed967c656" providerId="ADAL" clId="{0726DC99-F3AA-490E-AC13-C5527754E530}" dt="2021-06-14T11:51:45.444" v="4845" actId="20577"/>
      <pc:docMkLst>
        <pc:docMk/>
      </pc:docMkLst>
      <pc:sldChg chg="modSp mod modNotesTx">
        <pc:chgData name="Hubert Ruczyński" userId="35753aab-0d69-494c-b54d-f9fed967c656" providerId="ADAL" clId="{0726DC99-F3AA-490E-AC13-C5527754E530}" dt="2021-06-07T16:38:59.306" v="1003" actId="20577"/>
        <pc:sldMkLst>
          <pc:docMk/>
          <pc:sldMk cId="1824247694" sldId="256"/>
        </pc:sldMkLst>
        <pc:spChg chg="mod">
          <ac:chgData name="Hubert Ruczyński" userId="35753aab-0d69-494c-b54d-f9fed967c656" providerId="ADAL" clId="{0726DC99-F3AA-490E-AC13-C5527754E530}" dt="2021-06-07T14:57:01.558" v="0" actId="20577"/>
          <ac:spMkLst>
            <pc:docMk/>
            <pc:sldMk cId="1824247694" sldId="256"/>
            <ac:spMk id="2" creationId="{8713D127-C27E-47AE-AB85-05D6097056D4}"/>
          </ac:spMkLst>
        </pc:spChg>
      </pc:sldChg>
      <pc:sldChg chg="modNotesTx">
        <pc:chgData name="Hubert Ruczyński" userId="35753aab-0d69-494c-b54d-f9fed967c656" providerId="ADAL" clId="{0726DC99-F3AA-490E-AC13-C5527754E530}" dt="2021-06-08T12:20:55.590" v="1776" actId="20577"/>
        <pc:sldMkLst>
          <pc:docMk/>
          <pc:sldMk cId="3961409245" sldId="258"/>
        </pc:sldMkLst>
      </pc:sldChg>
      <pc:sldChg chg="addSp delSp modSp mod modNotesTx">
        <pc:chgData name="Hubert Ruczyński" userId="35753aab-0d69-494c-b54d-f9fed967c656" providerId="ADAL" clId="{0726DC99-F3AA-490E-AC13-C5527754E530}" dt="2021-06-07T15:06:46.527" v="25"/>
        <pc:sldMkLst>
          <pc:docMk/>
          <pc:sldMk cId="2458187277" sldId="259"/>
        </pc:sldMkLst>
        <pc:spChg chg="mod">
          <ac:chgData name="Hubert Ruczyński" userId="35753aab-0d69-494c-b54d-f9fed967c656" providerId="ADAL" clId="{0726DC99-F3AA-490E-AC13-C5527754E530}" dt="2021-06-07T15:04:41.183" v="14" actId="20577"/>
          <ac:spMkLst>
            <pc:docMk/>
            <pc:sldMk cId="2458187277" sldId="259"/>
            <ac:spMk id="2" creationId="{2F84EACF-B783-4BE1-9799-53F5255A7A03}"/>
          </ac:spMkLst>
        </pc:spChg>
        <pc:picChg chg="add del mod">
          <ac:chgData name="Hubert Ruczyński" userId="35753aab-0d69-494c-b54d-f9fed967c656" providerId="ADAL" clId="{0726DC99-F3AA-490E-AC13-C5527754E530}" dt="2021-06-07T15:06:03.032" v="21" actId="478"/>
          <ac:picMkLst>
            <pc:docMk/>
            <pc:sldMk cId="2458187277" sldId="259"/>
            <ac:picMk id="3" creationId="{F37CD7D3-2476-4858-88FF-6B77B718E143}"/>
          </ac:picMkLst>
        </pc:picChg>
        <pc:picChg chg="mod">
          <ac:chgData name="Hubert Ruczyński" userId="35753aab-0d69-494c-b54d-f9fed967c656" providerId="ADAL" clId="{0726DC99-F3AA-490E-AC13-C5527754E530}" dt="2021-06-07T15:06:35.579" v="24" actId="14826"/>
          <ac:picMkLst>
            <pc:docMk/>
            <pc:sldMk cId="2458187277" sldId="259"/>
            <ac:picMk id="7" creationId="{FE631C8E-A9BC-42FC-B555-0C860A614CA8}"/>
          </ac:picMkLst>
        </pc:picChg>
      </pc:sldChg>
      <pc:sldChg chg="del">
        <pc:chgData name="Hubert Ruczyński" userId="35753aab-0d69-494c-b54d-f9fed967c656" providerId="ADAL" clId="{0726DC99-F3AA-490E-AC13-C5527754E530}" dt="2021-06-07T15:13:18.615" v="66" actId="2696"/>
        <pc:sldMkLst>
          <pc:docMk/>
          <pc:sldMk cId="2427834808" sldId="261"/>
        </pc:sldMkLst>
      </pc:sldChg>
      <pc:sldChg chg="modSp mod modNotesTx">
        <pc:chgData name="Hubert Ruczyński" userId="35753aab-0d69-494c-b54d-f9fed967c656" providerId="ADAL" clId="{0726DC99-F3AA-490E-AC13-C5527754E530}" dt="2021-06-07T16:25:06.471" v="832" actId="14100"/>
        <pc:sldMkLst>
          <pc:docMk/>
          <pc:sldMk cId="1199496565" sldId="262"/>
        </pc:sldMkLst>
        <pc:spChg chg="mod">
          <ac:chgData name="Hubert Ruczyński" userId="35753aab-0d69-494c-b54d-f9fed967c656" providerId="ADAL" clId="{0726DC99-F3AA-490E-AC13-C5527754E530}" dt="2021-06-07T16:25:06.471" v="832" actId="14100"/>
          <ac:spMkLst>
            <pc:docMk/>
            <pc:sldMk cId="1199496565" sldId="262"/>
            <ac:spMk id="2" creationId="{1CF1CEBE-0F1F-4671-AC1D-77C9F77D49E6}"/>
          </ac:spMkLst>
        </pc:spChg>
      </pc:sldChg>
      <pc:sldChg chg="addSp delSp modSp mod ord modNotesTx">
        <pc:chgData name="Hubert Ruczyński" userId="35753aab-0d69-494c-b54d-f9fed967c656" providerId="ADAL" clId="{0726DC99-F3AA-490E-AC13-C5527754E530}" dt="2021-06-07T16:25:58.061" v="841" actId="14100"/>
        <pc:sldMkLst>
          <pc:docMk/>
          <pc:sldMk cId="1756166795" sldId="263"/>
        </pc:sldMkLst>
        <pc:spChg chg="mod">
          <ac:chgData name="Hubert Ruczyński" userId="35753aab-0d69-494c-b54d-f9fed967c656" providerId="ADAL" clId="{0726DC99-F3AA-490E-AC13-C5527754E530}" dt="2021-06-07T16:25:58.061" v="841" actId="14100"/>
          <ac:spMkLst>
            <pc:docMk/>
            <pc:sldMk cId="1756166795" sldId="263"/>
            <ac:spMk id="2" creationId="{29C03F8A-77F6-4517-82BC-1CE6EF2B01DB}"/>
          </ac:spMkLst>
        </pc:spChg>
        <pc:spChg chg="add del mod">
          <ac:chgData name="Hubert Ruczyński" userId="35753aab-0d69-494c-b54d-f9fed967c656" providerId="ADAL" clId="{0726DC99-F3AA-490E-AC13-C5527754E530}" dt="2021-06-07T15:28:36.768" v="227" actId="21"/>
          <ac:spMkLst>
            <pc:docMk/>
            <pc:sldMk cId="1756166795" sldId="263"/>
            <ac:spMk id="7" creationId="{E53BBC92-D53D-40F1-BC79-8779E105C883}"/>
          </ac:spMkLst>
        </pc:spChg>
        <pc:picChg chg="add mod">
          <ac:chgData name="Hubert Ruczyński" userId="35753aab-0d69-494c-b54d-f9fed967c656" providerId="ADAL" clId="{0726DC99-F3AA-490E-AC13-C5527754E530}" dt="2021-06-07T16:25:55.486" v="840" actId="14100"/>
          <ac:picMkLst>
            <pc:docMk/>
            <pc:sldMk cId="1756166795" sldId="263"/>
            <ac:picMk id="4" creationId="{0E56B03D-439E-4E0E-A67B-81FC6FE5B2CC}"/>
          </ac:picMkLst>
        </pc:picChg>
        <pc:picChg chg="del mod">
          <ac:chgData name="Hubert Ruczyński" userId="35753aab-0d69-494c-b54d-f9fed967c656" providerId="ADAL" clId="{0726DC99-F3AA-490E-AC13-C5527754E530}" dt="2021-06-07T15:28:21.108" v="222" actId="21"/>
          <ac:picMkLst>
            <pc:docMk/>
            <pc:sldMk cId="1756166795" sldId="263"/>
            <ac:picMk id="5" creationId="{40032C71-8E6D-469A-A23B-58F64A84F019}"/>
          </ac:picMkLst>
        </pc:picChg>
      </pc:sldChg>
      <pc:sldChg chg="addSp delSp modSp mod setBg modNotesTx">
        <pc:chgData name="Hubert Ruczyński" userId="35753aab-0d69-494c-b54d-f9fed967c656" providerId="ADAL" clId="{0726DC99-F3AA-490E-AC13-C5527754E530}" dt="2021-06-07T16:47:35.937" v="1446" actId="20577"/>
        <pc:sldMkLst>
          <pc:docMk/>
          <pc:sldMk cId="2156906923" sldId="264"/>
        </pc:sldMkLst>
        <pc:spChg chg="mod">
          <ac:chgData name="Hubert Ruczyński" userId="35753aab-0d69-494c-b54d-f9fed967c656" providerId="ADAL" clId="{0726DC99-F3AA-490E-AC13-C5527754E530}" dt="2021-06-07T16:25:34.111" v="836" actId="14100"/>
          <ac:spMkLst>
            <pc:docMk/>
            <pc:sldMk cId="2156906923" sldId="264"/>
            <ac:spMk id="2" creationId="{A68FA3E8-5E86-41DE-BA8E-EAE5190C1E7D}"/>
          </ac:spMkLst>
        </pc:spChg>
        <pc:spChg chg="add del">
          <ac:chgData name="Hubert Ruczyński" userId="35753aab-0d69-494c-b54d-f9fed967c656" providerId="ADAL" clId="{0726DC99-F3AA-490E-AC13-C5527754E530}" dt="2021-06-07T15:14:25.460" v="79" actId="21"/>
          <ac:spMkLst>
            <pc:docMk/>
            <pc:sldMk cId="2156906923" sldId="264"/>
            <ac:spMk id="11" creationId="{F60C2C45-4756-4E3B-AE8A-89FAE620ADEA}"/>
          </ac:spMkLst>
        </pc:spChg>
        <pc:spChg chg="add">
          <ac:chgData name="Hubert Ruczyński" userId="35753aab-0d69-494c-b54d-f9fed967c656" providerId="ADAL" clId="{0726DC99-F3AA-490E-AC13-C5527754E530}" dt="2021-06-07T15:13:58.141" v="76" actId="26606"/>
          <ac:spMkLst>
            <pc:docMk/>
            <pc:sldMk cId="2156906923" sldId="264"/>
            <ac:spMk id="14" creationId="{E46201F9-63C1-495D-8F7E-E3B99D2DA624}"/>
          </ac:spMkLst>
        </pc:spChg>
        <pc:spChg chg="add">
          <ac:chgData name="Hubert Ruczyński" userId="35753aab-0d69-494c-b54d-f9fed967c656" providerId="ADAL" clId="{0726DC99-F3AA-490E-AC13-C5527754E530}" dt="2021-06-07T15:13:58.141" v="76" actId="26606"/>
          <ac:spMkLst>
            <pc:docMk/>
            <pc:sldMk cId="2156906923" sldId="264"/>
            <ac:spMk id="16" creationId="{07340AD6-FF98-450C-AE35-61F7EE4C12CA}"/>
          </ac:spMkLst>
        </pc:spChg>
        <pc:picChg chg="mod">
          <ac:chgData name="Hubert Ruczyński" userId="35753aab-0d69-494c-b54d-f9fed967c656" providerId="ADAL" clId="{0726DC99-F3AA-490E-AC13-C5527754E530}" dt="2021-06-07T15:15:59.586" v="106" actId="14100"/>
          <ac:picMkLst>
            <pc:docMk/>
            <pc:sldMk cId="2156906923" sldId="264"/>
            <ac:picMk id="5" creationId="{9CBCED91-F01B-4CC3-99B6-38BC3E4E6001}"/>
          </ac:picMkLst>
        </pc:picChg>
        <pc:picChg chg="mod">
          <ac:chgData name="Hubert Ruczyński" userId="35753aab-0d69-494c-b54d-f9fed967c656" providerId="ADAL" clId="{0726DC99-F3AA-490E-AC13-C5527754E530}" dt="2021-06-07T15:15:55.452" v="105" actId="14100"/>
          <ac:picMkLst>
            <pc:docMk/>
            <pc:sldMk cId="2156906923" sldId="264"/>
            <ac:picMk id="7" creationId="{B06F9187-AB1F-4132-8AE0-E80831CF7C6E}"/>
          </ac:picMkLst>
        </pc:picChg>
        <pc:picChg chg="del">
          <ac:chgData name="Hubert Ruczyński" userId="35753aab-0d69-494c-b54d-f9fed967c656" providerId="ADAL" clId="{0726DC99-F3AA-490E-AC13-C5527754E530}" dt="2021-06-07T15:13:36.971" v="69" actId="21"/>
          <ac:picMkLst>
            <pc:docMk/>
            <pc:sldMk cId="2156906923" sldId="264"/>
            <ac:picMk id="9" creationId="{210C32AD-E085-4A57-B092-B070C5E068C3}"/>
          </ac:picMkLst>
        </pc:picChg>
      </pc:sldChg>
      <pc:sldChg chg="new del">
        <pc:chgData name="Hubert Ruczyński" userId="35753aab-0d69-494c-b54d-f9fed967c656" providerId="ADAL" clId="{0726DC99-F3AA-490E-AC13-C5527754E530}" dt="2021-06-07T15:03:23.723" v="2" actId="2696"/>
        <pc:sldMkLst>
          <pc:docMk/>
          <pc:sldMk cId="2441866856" sldId="268"/>
        </pc:sldMkLst>
      </pc:sldChg>
      <pc:sldChg chg="addSp modSp new mod setBg modNotesTx">
        <pc:chgData name="Hubert Ruczyński" userId="35753aab-0d69-494c-b54d-f9fed967c656" providerId="ADAL" clId="{0726DC99-F3AA-490E-AC13-C5527754E530}" dt="2021-06-07T16:41:53.873" v="1116" actId="20577"/>
        <pc:sldMkLst>
          <pc:docMk/>
          <pc:sldMk cId="3788632944" sldId="268"/>
        </pc:sldMkLst>
        <pc:spChg chg="mod">
          <ac:chgData name="Hubert Ruczyński" userId="35753aab-0d69-494c-b54d-f9fed967c656" providerId="ADAL" clId="{0726DC99-F3AA-490E-AC13-C5527754E530}" dt="2021-06-07T16:24:47.866" v="829" actId="2711"/>
          <ac:spMkLst>
            <pc:docMk/>
            <pc:sldMk cId="3788632944" sldId="268"/>
            <ac:spMk id="2" creationId="{18EA3BB9-AC73-4EB9-87B0-92AF55B8ACA8}"/>
          </ac:spMkLst>
        </pc:spChg>
        <pc:spChg chg="mod">
          <ac:chgData name="Hubert Ruczyński" userId="35753aab-0d69-494c-b54d-f9fed967c656" providerId="ADAL" clId="{0726DC99-F3AA-490E-AC13-C5527754E530}" dt="2021-06-07T15:04:04.876" v="4" actId="26606"/>
          <ac:spMkLst>
            <pc:docMk/>
            <pc:sldMk cId="3788632944" sldId="268"/>
            <ac:spMk id="3" creationId="{E0A6D99F-79E5-46B1-8C2C-C1682055DA12}"/>
          </ac:spMkLst>
        </pc:spChg>
        <pc:spChg chg="add">
          <ac:chgData name="Hubert Ruczyński" userId="35753aab-0d69-494c-b54d-f9fed967c656" providerId="ADAL" clId="{0726DC99-F3AA-490E-AC13-C5527754E530}" dt="2021-06-07T15:04:04.876" v="4" actId="26606"/>
          <ac:spMkLst>
            <pc:docMk/>
            <pc:sldMk cId="3788632944" sldId="268"/>
            <ac:spMk id="8" creationId="{09646535-AEF6-4883-A4F9-EEC1F8B4319E}"/>
          </ac:spMkLst>
        </pc:spChg>
        <pc:spChg chg="add">
          <ac:chgData name="Hubert Ruczyński" userId="35753aab-0d69-494c-b54d-f9fed967c656" providerId="ADAL" clId="{0726DC99-F3AA-490E-AC13-C5527754E530}" dt="2021-06-07T15:04:04.876" v="4" actId="26606"/>
          <ac:spMkLst>
            <pc:docMk/>
            <pc:sldMk cId="3788632944" sldId="268"/>
            <ac:spMk id="10" creationId="{DB7EFF05-A8DA-4B3E-9C21-7A04283D4852}"/>
          </ac:spMkLst>
        </pc:spChg>
        <pc:spChg chg="add">
          <ac:chgData name="Hubert Ruczyński" userId="35753aab-0d69-494c-b54d-f9fed967c656" providerId="ADAL" clId="{0726DC99-F3AA-490E-AC13-C5527754E530}" dt="2021-06-07T15:04:04.876" v="4" actId="26606"/>
          <ac:spMkLst>
            <pc:docMk/>
            <pc:sldMk cId="3788632944" sldId="268"/>
            <ac:spMk id="12" creationId="{FE4F2F61-806F-4463-988F-60EF20430E73}"/>
          </ac:spMkLst>
        </pc:spChg>
        <pc:spChg chg="add">
          <ac:chgData name="Hubert Ruczyński" userId="35753aab-0d69-494c-b54d-f9fed967c656" providerId="ADAL" clId="{0726DC99-F3AA-490E-AC13-C5527754E530}" dt="2021-06-07T15:04:04.876" v="4" actId="26606"/>
          <ac:spMkLst>
            <pc:docMk/>
            <pc:sldMk cId="3788632944" sldId="268"/>
            <ac:spMk id="14" creationId="{4F790D43-7330-4B5F-8350-59EF34A3DB56}"/>
          </ac:spMkLst>
        </pc:spChg>
        <pc:spChg chg="add">
          <ac:chgData name="Hubert Ruczyński" userId="35753aab-0d69-494c-b54d-f9fed967c656" providerId="ADAL" clId="{0726DC99-F3AA-490E-AC13-C5527754E530}" dt="2021-06-07T15:04:04.876" v="4" actId="26606"/>
          <ac:spMkLst>
            <pc:docMk/>
            <pc:sldMk cId="3788632944" sldId="268"/>
            <ac:spMk id="16" creationId="{7A42493C-A197-4A30-8287-4DD519FE21D8}"/>
          </ac:spMkLst>
        </pc:spChg>
        <pc:spChg chg="add">
          <ac:chgData name="Hubert Ruczyński" userId="35753aab-0d69-494c-b54d-f9fed967c656" providerId="ADAL" clId="{0726DC99-F3AA-490E-AC13-C5527754E530}" dt="2021-06-07T15:04:04.876" v="4" actId="26606"/>
          <ac:spMkLst>
            <pc:docMk/>
            <pc:sldMk cId="3788632944" sldId="268"/>
            <ac:spMk id="18" creationId="{792E6477-8E59-40F2-8D78-7DE9A9FC1F00}"/>
          </ac:spMkLst>
        </pc:spChg>
      </pc:sldChg>
      <pc:sldChg chg="addSp delSp modSp add mod setBg modNotesTx">
        <pc:chgData name="Hubert Ruczyński" userId="35753aab-0d69-494c-b54d-f9fed967c656" providerId="ADAL" clId="{0726DC99-F3AA-490E-AC13-C5527754E530}" dt="2021-06-07T16:31:20.907" v="866" actId="1076"/>
        <pc:sldMkLst>
          <pc:docMk/>
          <pc:sldMk cId="1443113024" sldId="269"/>
        </pc:sldMkLst>
        <pc:spChg chg="mod">
          <ac:chgData name="Hubert Ruczyński" userId="35753aab-0d69-494c-b54d-f9fed967c656" providerId="ADAL" clId="{0726DC99-F3AA-490E-AC13-C5527754E530}" dt="2021-06-07T16:25:16.179" v="833" actId="255"/>
          <ac:spMkLst>
            <pc:docMk/>
            <pc:sldMk cId="1443113024" sldId="269"/>
            <ac:spMk id="2" creationId="{1CF1CEBE-0F1F-4671-AC1D-77C9F77D49E6}"/>
          </ac:spMkLst>
        </pc:spChg>
        <pc:spChg chg="add del mod">
          <ac:chgData name="Hubert Ruczyński" userId="35753aab-0d69-494c-b54d-f9fed967c656" providerId="ADAL" clId="{0726DC99-F3AA-490E-AC13-C5527754E530}" dt="2021-06-07T15:08:45.614" v="47" actId="478"/>
          <ac:spMkLst>
            <pc:docMk/>
            <pc:sldMk cId="1443113024" sldId="269"/>
            <ac:spMk id="7" creationId="{E38879AD-809E-4CF1-9FF3-C367C655DDBD}"/>
          </ac:spMkLst>
        </pc:spChg>
        <pc:spChg chg="add">
          <ac:chgData name="Hubert Ruczyński" userId="35753aab-0d69-494c-b54d-f9fed967c656" providerId="ADAL" clId="{0726DC99-F3AA-490E-AC13-C5527754E530}" dt="2021-06-07T15:09:23.225" v="57" actId="26606"/>
          <ac:spMkLst>
            <pc:docMk/>
            <pc:sldMk cId="1443113024" sldId="269"/>
            <ac:spMk id="9" creationId="{09646535-AEF6-4883-A4F9-EEC1F8B4319E}"/>
          </ac:spMkLst>
        </pc:spChg>
        <pc:spChg chg="add">
          <ac:chgData name="Hubert Ruczyński" userId="35753aab-0d69-494c-b54d-f9fed967c656" providerId="ADAL" clId="{0726DC99-F3AA-490E-AC13-C5527754E530}" dt="2021-06-07T15:09:23.225" v="57" actId="26606"/>
          <ac:spMkLst>
            <pc:docMk/>
            <pc:sldMk cId="1443113024" sldId="269"/>
            <ac:spMk id="11" creationId="{A20E4EF1-6AA9-4634-A88F-49303780651A}"/>
          </ac:spMkLst>
        </pc:spChg>
        <pc:spChg chg="add">
          <ac:chgData name="Hubert Ruczyński" userId="35753aab-0d69-494c-b54d-f9fed967c656" providerId="ADAL" clId="{0726DC99-F3AA-490E-AC13-C5527754E530}" dt="2021-06-07T15:09:23.225" v="57" actId="26606"/>
          <ac:spMkLst>
            <pc:docMk/>
            <pc:sldMk cId="1443113024" sldId="269"/>
            <ac:spMk id="13" creationId="{DD0558E7-61D4-43D8-ADB8-96DE97118653}"/>
          </ac:spMkLst>
        </pc:spChg>
        <pc:spChg chg="add">
          <ac:chgData name="Hubert Ruczyński" userId="35753aab-0d69-494c-b54d-f9fed967c656" providerId="ADAL" clId="{0726DC99-F3AA-490E-AC13-C5527754E530}" dt="2021-06-07T15:09:23.225" v="57" actId="26606"/>
          <ac:spMkLst>
            <pc:docMk/>
            <pc:sldMk cId="1443113024" sldId="269"/>
            <ac:spMk id="25" creationId="{61DBDC3E-EFBF-429B-957B-6C76FFB44963}"/>
          </ac:spMkLst>
        </pc:spChg>
        <pc:grpChg chg="add">
          <ac:chgData name="Hubert Ruczyński" userId="35753aab-0d69-494c-b54d-f9fed967c656" providerId="ADAL" clId="{0726DC99-F3AA-490E-AC13-C5527754E530}" dt="2021-06-07T15:09:23.225" v="57" actId="26606"/>
          <ac:grpSpMkLst>
            <pc:docMk/>
            <pc:sldMk cId="1443113024" sldId="269"/>
            <ac:grpSpMk id="15" creationId="{C8F3AECA-1E28-4DB0-901D-747B827596E9}"/>
          </ac:grpSpMkLst>
        </pc:grpChg>
        <pc:grpChg chg="add">
          <ac:chgData name="Hubert Ruczyński" userId="35753aab-0d69-494c-b54d-f9fed967c656" providerId="ADAL" clId="{0726DC99-F3AA-490E-AC13-C5527754E530}" dt="2021-06-07T15:09:23.225" v="57" actId="26606"/>
          <ac:grpSpMkLst>
            <pc:docMk/>
            <pc:sldMk cId="1443113024" sldId="269"/>
            <ac:grpSpMk id="20" creationId="{3214C51D-3B74-4CCB-82B8-A184460FCAA2}"/>
          </ac:grpSpMkLst>
        </pc:grpChg>
        <pc:picChg chg="add mod">
          <ac:chgData name="Hubert Ruczyński" userId="35753aab-0d69-494c-b54d-f9fed967c656" providerId="ADAL" clId="{0726DC99-F3AA-490E-AC13-C5527754E530}" dt="2021-06-07T16:31:20.907" v="866" actId="1076"/>
          <ac:picMkLst>
            <pc:docMk/>
            <pc:sldMk cId="1443113024" sldId="269"/>
            <ac:picMk id="4" creationId="{0F17AC91-DFF4-4920-8C69-231DE36E88C1}"/>
          </ac:picMkLst>
        </pc:picChg>
        <pc:picChg chg="del mod">
          <ac:chgData name="Hubert Ruczyński" userId="35753aab-0d69-494c-b54d-f9fed967c656" providerId="ADAL" clId="{0726DC99-F3AA-490E-AC13-C5527754E530}" dt="2021-06-07T15:08:37.225" v="45" actId="478"/>
          <ac:picMkLst>
            <pc:docMk/>
            <pc:sldMk cId="1443113024" sldId="269"/>
            <ac:picMk id="5" creationId="{F1FD4FF4-24D6-4302-8F9A-12969C98C3CB}"/>
          </ac:picMkLst>
        </pc:picChg>
      </pc:sldChg>
      <pc:sldChg chg="modSp add mod ord modNotesTx">
        <pc:chgData name="Hubert Ruczyński" userId="35753aab-0d69-494c-b54d-f9fed967c656" providerId="ADAL" clId="{0726DC99-F3AA-490E-AC13-C5527754E530}" dt="2021-06-07T16:47:28.801" v="1445" actId="20577"/>
        <pc:sldMkLst>
          <pc:docMk/>
          <pc:sldMk cId="1302505541" sldId="270"/>
        </pc:sldMkLst>
        <pc:spChg chg="mod">
          <ac:chgData name="Hubert Ruczyński" userId="35753aab-0d69-494c-b54d-f9fed967c656" providerId="ADAL" clId="{0726DC99-F3AA-490E-AC13-C5527754E530}" dt="2021-06-07T16:25:23.294" v="834" actId="2711"/>
          <ac:spMkLst>
            <pc:docMk/>
            <pc:sldMk cId="1302505541" sldId="270"/>
            <ac:spMk id="2" creationId="{18EA3BB9-AC73-4EB9-87B0-92AF55B8ACA8}"/>
          </ac:spMkLst>
        </pc:spChg>
      </pc:sldChg>
      <pc:sldChg chg="addSp delSp modSp new mod setBg modNotesTx">
        <pc:chgData name="Hubert Ruczyński" userId="35753aab-0d69-494c-b54d-f9fed967c656" providerId="ADAL" clId="{0726DC99-F3AA-490E-AC13-C5527754E530}" dt="2021-06-07T15:22:01.180" v="187" actId="1076"/>
        <pc:sldMkLst>
          <pc:docMk/>
          <pc:sldMk cId="629836220" sldId="271"/>
        </pc:sldMkLst>
        <pc:spChg chg="mod">
          <ac:chgData name="Hubert Ruczyński" userId="35753aab-0d69-494c-b54d-f9fed967c656" providerId="ADAL" clId="{0726DC99-F3AA-490E-AC13-C5527754E530}" dt="2021-06-07T15:22:01.180" v="187" actId="1076"/>
          <ac:spMkLst>
            <pc:docMk/>
            <pc:sldMk cId="629836220" sldId="271"/>
            <ac:spMk id="2" creationId="{BF79DF13-3F3B-4A25-BDDD-3EAA7506C2C6}"/>
          </ac:spMkLst>
        </pc:spChg>
        <pc:spChg chg="del">
          <ac:chgData name="Hubert Ruczyński" userId="35753aab-0d69-494c-b54d-f9fed967c656" providerId="ADAL" clId="{0726DC99-F3AA-490E-AC13-C5527754E530}" dt="2021-06-07T15:20:03.239" v="152" actId="26606"/>
          <ac:spMkLst>
            <pc:docMk/>
            <pc:sldMk cId="629836220" sldId="271"/>
            <ac:spMk id="3" creationId="{E6296065-EA94-4537-B7E7-85C5F75160CA}"/>
          </ac:spMkLst>
        </pc:spChg>
        <pc:spChg chg="add">
          <ac:chgData name="Hubert Ruczyński" userId="35753aab-0d69-494c-b54d-f9fed967c656" providerId="ADAL" clId="{0726DC99-F3AA-490E-AC13-C5527754E530}" dt="2021-06-07T15:20:03.239" v="152" actId="26606"/>
          <ac:spMkLst>
            <pc:docMk/>
            <pc:sldMk cId="629836220" sldId="271"/>
            <ac:spMk id="14" creationId="{09646535-AEF6-4883-A4F9-EEC1F8B4319E}"/>
          </ac:spMkLst>
        </pc:spChg>
        <pc:spChg chg="add">
          <ac:chgData name="Hubert Ruczyński" userId="35753aab-0d69-494c-b54d-f9fed967c656" providerId="ADAL" clId="{0726DC99-F3AA-490E-AC13-C5527754E530}" dt="2021-06-07T15:20:03.239" v="152" actId="26606"/>
          <ac:spMkLst>
            <pc:docMk/>
            <pc:sldMk cId="629836220" sldId="271"/>
            <ac:spMk id="16" creationId="{74E3E963-7ADC-4469-A079-F78B0BC6F60C}"/>
          </ac:spMkLst>
        </pc:spChg>
        <pc:spChg chg="add">
          <ac:chgData name="Hubert Ruczyński" userId="35753aab-0d69-494c-b54d-f9fed967c656" providerId="ADAL" clId="{0726DC99-F3AA-490E-AC13-C5527754E530}" dt="2021-06-07T15:20:03.239" v="152" actId="26606"/>
          <ac:spMkLst>
            <pc:docMk/>
            <pc:sldMk cId="629836220" sldId="271"/>
            <ac:spMk id="18" creationId="{C864DEA4-D6B8-4DEF-B1D0-6D5672FA8D22}"/>
          </ac:spMkLst>
        </pc:spChg>
        <pc:grpChg chg="add">
          <ac:chgData name="Hubert Ruczyński" userId="35753aab-0d69-494c-b54d-f9fed967c656" providerId="ADAL" clId="{0726DC99-F3AA-490E-AC13-C5527754E530}" dt="2021-06-07T15:20:03.239" v="152" actId="26606"/>
          <ac:grpSpMkLst>
            <pc:docMk/>
            <pc:sldMk cId="629836220" sldId="271"/>
            <ac:grpSpMk id="20" creationId="{3C9AA14C-80A4-427C-A911-28CD20C56E5E}"/>
          </ac:grpSpMkLst>
        </pc:grpChg>
        <pc:grpChg chg="add">
          <ac:chgData name="Hubert Ruczyński" userId="35753aab-0d69-494c-b54d-f9fed967c656" providerId="ADAL" clId="{0726DC99-F3AA-490E-AC13-C5527754E530}" dt="2021-06-07T15:20:03.239" v="152" actId="26606"/>
          <ac:grpSpMkLst>
            <pc:docMk/>
            <pc:sldMk cId="629836220" sldId="271"/>
            <ac:grpSpMk id="25" creationId="{F2FD01A0-E6FF-41CD-AEBD-279232B90D43}"/>
          </ac:grpSpMkLst>
        </pc:grpChg>
        <pc:picChg chg="add del mod">
          <ac:chgData name="Hubert Ruczyński" userId="35753aab-0d69-494c-b54d-f9fed967c656" providerId="ADAL" clId="{0726DC99-F3AA-490E-AC13-C5527754E530}" dt="2021-06-07T15:19:00.108" v="131" actId="22"/>
          <ac:picMkLst>
            <pc:docMk/>
            <pc:sldMk cId="629836220" sldId="271"/>
            <ac:picMk id="5" creationId="{99EFDFFC-1B38-491F-9E99-CC10F64303A7}"/>
          </ac:picMkLst>
        </pc:picChg>
        <pc:picChg chg="add del mod">
          <ac:chgData name="Hubert Ruczyński" userId="35753aab-0d69-494c-b54d-f9fed967c656" providerId="ADAL" clId="{0726DC99-F3AA-490E-AC13-C5527754E530}" dt="2021-06-07T15:19:43.547" v="145" actId="478"/>
          <ac:picMkLst>
            <pc:docMk/>
            <pc:sldMk cId="629836220" sldId="271"/>
            <ac:picMk id="7" creationId="{22DF2F3F-3A0D-4EDC-9DEC-851C4E4CF27A}"/>
          </ac:picMkLst>
        </pc:picChg>
        <pc:picChg chg="add mod">
          <ac:chgData name="Hubert Ruczyński" userId="35753aab-0d69-494c-b54d-f9fed967c656" providerId="ADAL" clId="{0726DC99-F3AA-490E-AC13-C5527754E530}" dt="2021-06-07T15:20:08.486" v="154" actId="1076"/>
          <ac:picMkLst>
            <pc:docMk/>
            <pc:sldMk cId="629836220" sldId="271"/>
            <ac:picMk id="9" creationId="{3A2CDDC5-D841-4A64-9E96-CAB800A02E4E}"/>
          </ac:picMkLst>
        </pc:picChg>
      </pc:sldChg>
      <pc:sldChg chg="addSp delSp modSp new mod setBg modNotesTx">
        <pc:chgData name="Hubert Ruczyński" userId="35753aab-0d69-494c-b54d-f9fed967c656" providerId="ADAL" clId="{0726DC99-F3AA-490E-AC13-C5527754E530}" dt="2021-06-07T15:22:41.363" v="192" actId="20577"/>
        <pc:sldMkLst>
          <pc:docMk/>
          <pc:sldMk cId="2938203000" sldId="272"/>
        </pc:sldMkLst>
        <pc:spChg chg="mod">
          <ac:chgData name="Hubert Ruczyński" userId="35753aab-0d69-494c-b54d-f9fed967c656" providerId="ADAL" clId="{0726DC99-F3AA-490E-AC13-C5527754E530}" dt="2021-06-07T15:21:56.485" v="186" actId="1076"/>
          <ac:spMkLst>
            <pc:docMk/>
            <pc:sldMk cId="2938203000" sldId="272"/>
            <ac:spMk id="2" creationId="{A85E91C6-605C-404F-898A-BCC482EC5131}"/>
          </ac:spMkLst>
        </pc:spChg>
        <pc:spChg chg="del">
          <ac:chgData name="Hubert Ruczyński" userId="35753aab-0d69-494c-b54d-f9fed967c656" providerId="ADAL" clId="{0726DC99-F3AA-490E-AC13-C5527754E530}" dt="2021-06-07T15:21:27.507" v="161" actId="26606"/>
          <ac:spMkLst>
            <pc:docMk/>
            <pc:sldMk cId="2938203000" sldId="272"/>
            <ac:spMk id="3" creationId="{AC69C6F3-57E9-4FD2-A320-841C06316D88}"/>
          </ac:spMkLst>
        </pc:spChg>
        <pc:spChg chg="add">
          <ac:chgData name="Hubert Ruczyński" userId="35753aab-0d69-494c-b54d-f9fed967c656" providerId="ADAL" clId="{0726DC99-F3AA-490E-AC13-C5527754E530}" dt="2021-06-07T15:21:27.507" v="161" actId="26606"/>
          <ac:spMkLst>
            <pc:docMk/>
            <pc:sldMk cId="2938203000" sldId="272"/>
            <ac:spMk id="10" creationId="{09646535-AEF6-4883-A4F9-EEC1F8B4319E}"/>
          </ac:spMkLst>
        </pc:spChg>
        <pc:spChg chg="add">
          <ac:chgData name="Hubert Ruczyński" userId="35753aab-0d69-494c-b54d-f9fed967c656" providerId="ADAL" clId="{0726DC99-F3AA-490E-AC13-C5527754E530}" dt="2021-06-07T15:21:27.507" v="161" actId="26606"/>
          <ac:spMkLst>
            <pc:docMk/>
            <pc:sldMk cId="2938203000" sldId="272"/>
            <ac:spMk id="12" creationId="{335243F2-87BD-4C47-8358-ACFE608D3DB3}"/>
          </ac:spMkLst>
        </pc:spChg>
        <pc:spChg chg="add">
          <ac:chgData name="Hubert Ruczyński" userId="35753aab-0d69-494c-b54d-f9fed967c656" providerId="ADAL" clId="{0726DC99-F3AA-490E-AC13-C5527754E530}" dt="2021-06-07T15:21:27.507" v="161" actId="26606"/>
          <ac:spMkLst>
            <pc:docMk/>
            <pc:sldMk cId="2938203000" sldId="272"/>
            <ac:spMk id="14" creationId="{65B33439-EC96-4835-9DF2-CFA3336E0E41}"/>
          </ac:spMkLst>
        </pc:spChg>
        <pc:grpChg chg="add">
          <ac:chgData name="Hubert Ruczyński" userId="35753aab-0d69-494c-b54d-f9fed967c656" providerId="ADAL" clId="{0726DC99-F3AA-490E-AC13-C5527754E530}" dt="2021-06-07T15:21:27.507" v="161" actId="26606"/>
          <ac:grpSpMkLst>
            <pc:docMk/>
            <pc:sldMk cId="2938203000" sldId="272"/>
            <ac:grpSpMk id="16" creationId="{F2FD01A0-E6FF-41CD-AEBD-279232B90D43}"/>
          </ac:grpSpMkLst>
        </pc:grpChg>
        <pc:grpChg chg="add">
          <ac:chgData name="Hubert Ruczyński" userId="35753aab-0d69-494c-b54d-f9fed967c656" providerId="ADAL" clId="{0726DC99-F3AA-490E-AC13-C5527754E530}" dt="2021-06-07T15:21:27.507" v="161" actId="26606"/>
          <ac:grpSpMkLst>
            <pc:docMk/>
            <pc:sldMk cId="2938203000" sldId="272"/>
            <ac:grpSpMk id="21" creationId="{3C9AA14C-80A4-427C-A911-28CD20C56E5E}"/>
          </ac:grpSpMkLst>
        </pc:grpChg>
        <pc:picChg chg="add mod">
          <ac:chgData name="Hubert Ruczyński" userId="35753aab-0d69-494c-b54d-f9fed967c656" providerId="ADAL" clId="{0726DC99-F3AA-490E-AC13-C5527754E530}" dt="2021-06-07T15:21:36.012" v="166" actId="1076"/>
          <ac:picMkLst>
            <pc:docMk/>
            <pc:sldMk cId="2938203000" sldId="272"/>
            <ac:picMk id="5" creationId="{E01924A2-6662-4192-ACCD-2A92A6B04EFC}"/>
          </ac:picMkLst>
        </pc:picChg>
      </pc:sldChg>
      <pc:sldChg chg="addSp delSp modSp new mod setBg modNotesTx">
        <pc:chgData name="Hubert Ruczyński" userId="35753aab-0d69-494c-b54d-f9fed967c656" providerId="ADAL" clId="{0726DC99-F3AA-490E-AC13-C5527754E530}" dt="2021-06-07T15:25:25.853" v="215"/>
        <pc:sldMkLst>
          <pc:docMk/>
          <pc:sldMk cId="3987383692" sldId="273"/>
        </pc:sldMkLst>
        <pc:spChg chg="mod">
          <ac:chgData name="Hubert Ruczyński" userId="35753aab-0d69-494c-b54d-f9fed967c656" providerId="ADAL" clId="{0726DC99-F3AA-490E-AC13-C5527754E530}" dt="2021-06-07T15:24:24.948" v="210" actId="2711"/>
          <ac:spMkLst>
            <pc:docMk/>
            <pc:sldMk cId="3987383692" sldId="273"/>
            <ac:spMk id="2" creationId="{B8F29067-753C-4A35-A791-22D69B09C0DF}"/>
          </ac:spMkLst>
        </pc:spChg>
        <pc:spChg chg="del">
          <ac:chgData name="Hubert Ruczyński" userId="35753aab-0d69-494c-b54d-f9fed967c656" providerId="ADAL" clId="{0726DC99-F3AA-490E-AC13-C5527754E530}" dt="2021-06-07T15:23:21.386" v="194" actId="22"/>
          <ac:spMkLst>
            <pc:docMk/>
            <pc:sldMk cId="3987383692" sldId="273"/>
            <ac:spMk id="3" creationId="{B5FC2A4A-A20F-45CF-9333-BF4E0924BE72}"/>
          </ac:spMkLst>
        </pc:spChg>
        <pc:spChg chg="add">
          <ac:chgData name="Hubert Ruczyński" userId="35753aab-0d69-494c-b54d-f9fed967c656" providerId="ADAL" clId="{0726DC99-F3AA-490E-AC13-C5527754E530}" dt="2021-06-07T15:24:00.817" v="201" actId="26606"/>
          <ac:spMkLst>
            <pc:docMk/>
            <pc:sldMk cId="3987383692" sldId="273"/>
            <ac:spMk id="7" creationId="{09646535-AEF6-4883-A4F9-EEC1F8B4319E}"/>
          </ac:spMkLst>
        </pc:spChg>
        <pc:spChg chg="add">
          <ac:chgData name="Hubert Ruczyński" userId="35753aab-0d69-494c-b54d-f9fed967c656" providerId="ADAL" clId="{0726DC99-F3AA-490E-AC13-C5527754E530}" dt="2021-06-07T15:24:00.817" v="201" actId="26606"/>
          <ac:spMkLst>
            <pc:docMk/>
            <pc:sldMk cId="3987383692" sldId="273"/>
            <ac:spMk id="8" creationId="{74E3E963-7ADC-4469-A079-F78B0BC6F60C}"/>
          </ac:spMkLst>
        </pc:spChg>
        <pc:spChg chg="add">
          <ac:chgData name="Hubert Ruczyński" userId="35753aab-0d69-494c-b54d-f9fed967c656" providerId="ADAL" clId="{0726DC99-F3AA-490E-AC13-C5527754E530}" dt="2021-06-07T15:24:00.817" v="201" actId="26606"/>
          <ac:spMkLst>
            <pc:docMk/>
            <pc:sldMk cId="3987383692" sldId="273"/>
            <ac:spMk id="9" creationId="{C864DEA4-D6B8-4DEF-B1D0-6D5672FA8D22}"/>
          </ac:spMkLst>
        </pc:spChg>
        <pc:spChg chg="add del">
          <ac:chgData name="Hubert Ruczyński" userId="35753aab-0d69-494c-b54d-f9fed967c656" providerId="ADAL" clId="{0726DC99-F3AA-490E-AC13-C5527754E530}" dt="2021-06-07T15:23:44.053" v="200" actId="26606"/>
          <ac:spMkLst>
            <pc:docMk/>
            <pc:sldMk cId="3987383692" sldId="273"/>
            <ac:spMk id="10" creationId="{09646535-AEF6-4883-A4F9-EEC1F8B4319E}"/>
          </ac:spMkLst>
        </pc:spChg>
        <pc:spChg chg="add del">
          <ac:chgData name="Hubert Ruczyński" userId="35753aab-0d69-494c-b54d-f9fed967c656" providerId="ADAL" clId="{0726DC99-F3AA-490E-AC13-C5527754E530}" dt="2021-06-07T15:23:44.053" v="200" actId="26606"/>
          <ac:spMkLst>
            <pc:docMk/>
            <pc:sldMk cId="3987383692" sldId="273"/>
            <ac:spMk id="12" creationId="{A35C5297-7623-44A6-B13A-4424C8257CD5}"/>
          </ac:spMkLst>
        </pc:spChg>
        <pc:spChg chg="add del">
          <ac:chgData name="Hubert Ruczyński" userId="35753aab-0d69-494c-b54d-f9fed967c656" providerId="ADAL" clId="{0726DC99-F3AA-490E-AC13-C5527754E530}" dt="2021-06-07T15:23:44.053" v="200" actId="26606"/>
          <ac:spMkLst>
            <pc:docMk/>
            <pc:sldMk cId="3987383692" sldId="273"/>
            <ac:spMk id="14" creationId="{666E46BD-1D93-4B75-A1AD-F8DCF32C3455}"/>
          </ac:spMkLst>
        </pc:spChg>
        <pc:spChg chg="add del">
          <ac:chgData name="Hubert Ruczyński" userId="35753aab-0d69-494c-b54d-f9fed967c656" providerId="ADAL" clId="{0726DC99-F3AA-490E-AC13-C5527754E530}" dt="2021-06-07T15:23:42.060" v="198" actId="26606"/>
          <ac:spMkLst>
            <pc:docMk/>
            <pc:sldMk cId="3987383692" sldId="273"/>
            <ac:spMk id="19" creationId="{09646535-AEF6-4883-A4F9-EEC1F8B4319E}"/>
          </ac:spMkLst>
        </pc:spChg>
        <pc:spChg chg="add del">
          <ac:chgData name="Hubert Ruczyński" userId="35753aab-0d69-494c-b54d-f9fed967c656" providerId="ADAL" clId="{0726DC99-F3AA-490E-AC13-C5527754E530}" dt="2021-06-07T15:23:42.060" v="198" actId="26606"/>
          <ac:spMkLst>
            <pc:docMk/>
            <pc:sldMk cId="3987383692" sldId="273"/>
            <ac:spMk id="21" creationId="{74E3E963-7ADC-4469-A079-F78B0BC6F60C}"/>
          </ac:spMkLst>
        </pc:spChg>
        <pc:spChg chg="add del">
          <ac:chgData name="Hubert Ruczyński" userId="35753aab-0d69-494c-b54d-f9fed967c656" providerId="ADAL" clId="{0726DC99-F3AA-490E-AC13-C5527754E530}" dt="2021-06-07T15:23:42.060" v="198" actId="26606"/>
          <ac:spMkLst>
            <pc:docMk/>
            <pc:sldMk cId="3987383692" sldId="273"/>
            <ac:spMk id="23" creationId="{C864DEA4-D6B8-4DEF-B1D0-6D5672FA8D22}"/>
          </ac:spMkLst>
        </pc:spChg>
        <pc:grpChg chg="add">
          <ac:chgData name="Hubert Ruczyński" userId="35753aab-0d69-494c-b54d-f9fed967c656" providerId="ADAL" clId="{0726DC99-F3AA-490E-AC13-C5527754E530}" dt="2021-06-07T15:24:00.817" v="201" actId="26606"/>
          <ac:grpSpMkLst>
            <pc:docMk/>
            <pc:sldMk cId="3987383692" sldId="273"/>
            <ac:grpSpMk id="13" creationId="{F2FD01A0-E6FF-41CD-AEBD-279232B90D43}"/>
          </ac:grpSpMkLst>
        </pc:grpChg>
        <pc:grpChg chg="add">
          <ac:chgData name="Hubert Ruczyński" userId="35753aab-0d69-494c-b54d-f9fed967c656" providerId="ADAL" clId="{0726DC99-F3AA-490E-AC13-C5527754E530}" dt="2021-06-07T15:24:00.817" v="201" actId="26606"/>
          <ac:grpSpMkLst>
            <pc:docMk/>
            <pc:sldMk cId="3987383692" sldId="273"/>
            <ac:grpSpMk id="16" creationId="{3C9AA14C-80A4-427C-A911-28CD20C56E5E}"/>
          </ac:grpSpMkLst>
        </pc:grpChg>
        <pc:grpChg chg="add del">
          <ac:chgData name="Hubert Ruczyński" userId="35753aab-0d69-494c-b54d-f9fed967c656" providerId="ADAL" clId="{0726DC99-F3AA-490E-AC13-C5527754E530}" dt="2021-06-07T15:23:42.060" v="198" actId="26606"/>
          <ac:grpSpMkLst>
            <pc:docMk/>
            <pc:sldMk cId="3987383692" sldId="273"/>
            <ac:grpSpMk id="25" creationId="{3C9AA14C-80A4-427C-A911-28CD20C56E5E}"/>
          </ac:grpSpMkLst>
        </pc:grpChg>
        <pc:grpChg chg="add del">
          <ac:chgData name="Hubert Ruczyński" userId="35753aab-0d69-494c-b54d-f9fed967c656" providerId="ADAL" clId="{0726DC99-F3AA-490E-AC13-C5527754E530}" dt="2021-06-07T15:23:42.060" v="198" actId="26606"/>
          <ac:grpSpMkLst>
            <pc:docMk/>
            <pc:sldMk cId="3987383692" sldId="273"/>
            <ac:grpSpMk id="30" creationId="{F2FD01A0-E6FF-41CD-AEBD-279232B90D43}"/>
          </ac:grpSpMkLst>
        </pc:grpChg>
        <pc:picChg chg="add mod ord">
          <ac:chgData name="Hubert Ruczyński" userId="35753aab-0d69-494c-b54d-f9fed967c656" providerId="ADAL" clId="{0726DC99-F3AA-490E-AC13-C5527754E530}" dt="2021-06-07T15:24:56.790" v="211" actId="1076"/>
          <ac:picMkLst>
            <pc:docMk/>
            <pc:sldMk cId="3987383692" sldId="273"/>
            <ac:picMk id="5" creationId="{0C082B12-B370-4D9C-99C2-6B16FC812BDD}"/>
          </ac:picMkLst>
        </pc:picChg>
      </pc:sldChg>
      <pc:sldChg chg="new del">
        <pc:chgData name="Hubert Ruczyński" userId="35753aab-0d69-494c-b54d-f9fed967c656" providerId="ADAL" clId="{0726DC99-F3AA-490E-AC13-C5527754E530}" dt="2021-06-07T15:32:18.285" v="254" actId="680"/>
        <pc:sldMkLst>
          <pc:docMk/>
          <pc:sldMk cId="520702288" sldId="274"/>
        </pc:sldMkLst>
      </pc:sldChg>
      <pc:sldChg chg="addSp delSp modSp new mod ord setBg modNotesTx">
        <pc:chgData name="Hubert Ruczyński" userId="35753aab-0d69-494c-b54d-f9fed967c656" providerId="ADAL" clId="{0726DC99-F3AA-490E-AC13-C5527754E530}" dt="2021-06-08T12:11:58.564" v="1687"/>
        <pc:sldMkLst>
          <pc:docMk/>
          <pc:sldMk cId="2089526303" sldId="274"/>
        </pc:sldMkLst>
        <pc:spChg chg="mod">
          <ac:chgData name="Hubert Ruczyński" userId="35753aab-0d69-494c-b54d-f9fed967c656" providerId="ADAL" clId="{0726DC99-F3AA-490E-AC13-C5527754E530}" dt="2021-06-07T16:24:36.565" v="828" actId="2711"/>
          <ac:spMkLst>
            <pc:docMk/>
            <pc:sldMk cId="2089526303" sldId="274"/>
            <ac:spMk id="2" creationId="{05D06E07-7438-4E0F-B62D-FBE04507E249}"/>
          </ac:spMkLst>
        </pc:spChg>
        <pc:spChg chg="del">
          <ac:chgData name="Hubert Ruczyński" userId="35753aab-0d69-494c-b54d-f9fed967c656" providerId="ADAL" clId="{0726DC99-F3AA-490E-AC13-C5527754E530}" dt="2021-06-07T16:24:13.655" v="809" actId="22"/>
          <ac:spMkLst>
            <pc:docMk/>
            <pc:sldMk cId="2089526303" sldId="274"/>
            <ac:spMk id="3" creationId="{F5DC528A-A85E-43FF-88B1-B4565185594A}"/>
          </ac:spMkLst>
        </pc:spChg>
        <pc:spChg chg="add">
          <ac:chgData name="Hubert Ruczyński" userId="35753aab-0d69-494c-b54d-f9fed967c656" providerId="ADAL" clId="{0726DC99-F3AA-490E-AC13-C5527754E530}" dt="2021-06-07T16:24:20.337" v="810" actId="26606"/>
          <ac:spMkLst>
            <pc:docMk/>
            <pc:sldMk cId="2089526303" sldId="274"/>
            <ac:spMk id="10" creationId="{09646535-AEF6-4883-A4F9-EEC1F8B4319E}"/>
          </ac:spMkLst>
        </pc:spChg>
        <pc:spChg chg="add">
          <ac:chgData name="Hubert Ruczyński" userId="35753aab-0d69-494c-b54d-f9fed967c656" providerId="ADAL" clId="{0726DC99-F3AA-490E-AC13-C5527754E530}" dt="2021-06-07T16:24:20.337" v="810" actId="26606"/>
          <ac:spMkLst>
            <pc:docMk/>
            <pc:sldMk cId="2089526303" sldId="274"/>
            <ac:spMk id="12" creationId="{335243F2-87BD-4C47-8358-ACFE608D3DB3}"/>
          </ac:spMkLst>
        </pc:spChg>
        <pc:spChg chg="add">
          <ac:chgData name="Hubert Ruczyński" userId="35753aab-0d69-494c-b54d-f9fed967c656" providerId="ADAL" clId="{0726DC99-F3AA-490E-AC13-C5527754E530}" dt="2021-06-07T16:24:20.337" v="810" actId="26606"/>
          <ac:spMkLst>
            <pc:docMk/>
            <pc:sldMk cId="2089526303" sldId="274"/>
            <ac:spMk id="14" creationId="{65B33439-EC96-4835-9DF2-CFA3336E0E41}"/>
          </ac:spMkLst>
        </pc:spChg>
        <pc:grpChg chg="add">
          <ac:chgData name="Hubert Ruczyński" userId="35753aab-0d69-494c-b54d-f9fed967c656" providerId="ADAL" clId="{0726DC99-F3AA-490E-AC13-C5527754E530}" dt="2021-06-07T16:24:20.337" v="810" actId="26606"/>
          <ac:grpSpMkLst>
            <pc:docMk/>
            <pc:sldMk cId="2089526303" sldId="274"/>
            <ac:grpSpMk id="16" creationId="{F2FD01A0-E6FF-41CD-AEBD-279232B90D43}"/>
          </ac:grpSpMkLst>
        </pc:grpChg>
        <pc:grpChg chg="add">
          <ac:chgData name="Hubert Ruczyński" userId="35753aab-0d69-494c-b54d-f9fed967c656" providerId="ADAL" clId="{0726DC99-F3AA-490E-AC13-C5527754E530}" dt="2021-06-07T16:24:20.337" v="810" actId="26606"/>
          <ac:grpSpMkLst>
            <pc:docMk/>
            <pc:sldMk cId="2089526303" sldId="274"/>
            <ac:grpSpMk id="21" creationId="{3C9AA14C-80A4-427C-A911-28CD20C56E5E}"/>
          </ac:grpSpMkLst>
        </pc:grpChg>
        <pc:picChg chg="add mod ord">
          <ac:chgData name="Hubert Ruczyński" userId="35753aab-0d69-494c-b54d-f9fed967c656" providerId="ADAL" clId="{0726DC99-F3AA-490E-AC13-C5527754E530}" dt="2021-06-07T16:28:03.854" v="849" actId="14100"/>
          <ac:picMkLst>
            <pc:docMk/>
            <pc:sldMk cId="2089526303" sldId="274"/>
            <ac:picMk id="5" creationId="{149EE8A5-86C0-4BFD-A528-8C31A954EFE9}"/>
          </ac:picMkLst>
        </pc:picChg>
      </pc:sldChg>
      <pc:sldChg chg="addSp delSp modSp new mod setBg">
        <pc:chgData name="Hubert Ruczyński" userId="35753aab-0d69-494c-b54d-f9fed967c656" providerId="ADAL" clId="{0726DC99-F3AA-490E-AC13-C5527754E530}" dt="2021-06-07T16:26:36.155" v="845" actId="2711"/>
        <pc:sldMkLst>
          <pc:docMk/>
          <pc:sldMk cId="151653851" sldId="275"/>
        </pc:sldMkLst>
        <pc:spChg chg="mod">
          <ac:chgData name="Hubert Ruczyński" userId="35753aab-0d69-494c-b54d-f9fed967c656" providerId="ADAL" clId="{0726DC99-F3AA-490E-AC13-C5527754E530}" dt="2021-06-07T16:26:36.155" v="845" actId="2711"/>
          <ac:spMkLst>
            <pc:docMk/>
            <pc:sldMk cId="151653851" sldId="275"/>
            <ac:spMk id="2" creationId="{674B85BE-264F-4E32-916D-7A206C26E132}"/>
          </ac:spMkLst>
        </pc:spChg>
        <pc:spChg chg="add del">
          <ac:chgData name="Hubert Ruczyński" userId="35753aab-0d69-494c-b54d-f9fed967c656" providerId="ADAL" clId="{0726DC99-F3AA-490E-AC13-C5527754E530}" dt="2021-06-07T15:45:38.787" v="296" actId="26606"/>
          <ac:spMkLst>
            <pc:docMk/>
            <pc:sldMk cId="151653851" sldId="275"/>
            <ac:spMk id="3" creationId="{C98E5222-4C02-467C-9C24-7BCE0AA4950B}"/>
          </ac:spMkLst>
        </pc:spChg>
        <pc:spChg chg="add">
          <ac:chgData name="Hubert Ruczyński" userId="35753aab-0d69-494c-b54d-f9fed967c656" providerId="ADAL" clId="{0726DC99-F3AA-490E-AC13-C5527754E530}" dt="2021-06-07T15:45:38.787" v="296" actId="26606"/>
          <ac:spMkLst>
            <pc:docMk/>
            <pc:sldMk cId="151653851" sldId="275"/>
            <ac:spMk id="8" creationId="{09646535-AEF6-4883-A4F9-EEC1F8B4319E}"/>
          </ac:spMkLst>
        </pc:spChg>
        <pc:spChg chg="add">
          <ac:chgData name="Hubert Ruczyński" userId="35753aab-0d69-494c-b54d-f9fed967c656" providerId="ADAL" clId="{0726DC99-F3AA-490E-AC13-C5527754E530}" dt="2021-06-07T15:45:38.787" v="296" actId="26606"/>
          <ac:spMkLst>
            <pc:docMk/>
            <pc:sldMk cId="151653851" sldId="275"/>
            <ac:spMk id="9" creationId="{A20E4EF1-6AA9-4634-A88F-49303780651A}"/>
          </ac:spMkLst>
        </pc:spChg>
        <pc:spChg chg="add del">
          <ac:chgData name="Hubert Ruczyński" userId="35753aab-0d69-494c-b54d-f9fed967c656" providerId="ADAL" clId="{0726DC99-F3AA-490E-AC13-C5527754E530}" dt="2021-06-07T15:45:16.785" v="289" actId="26606"/>
          <ac:spMkLst>
            <pc:docMk/>
            <pc:sldMk cId="151653851" sldId="275"/>
            <ac:spMk id="10" creationId="{09646535-AEF6-4883-A4F9-EEC1F8B4319E}"/>
          </ac:spMkLst>
        </pc:spChg>
        <pc:spChg chg="add">
          <ac:chgData name="Hubert Ruczyński" userId="35753aab-0d69-494c-b54d-f9fed967c656" providerId="ADAL" clId="{0726DC99-F3AA-490E-AC13-C5527754E530}" dt="2021-06-07T15:45:38.787" v="296" actId="26606"/>
          <ac:spMkLst>
            <pc:docMk/>
            <pc:sldMk cId="151653851" sldId="275"/>
            <ac:spMk id="11" creationId="{DD0558E7-61D4-43D8-ADB8-96DE97118653}"/>
          </ac:spMkLst>
        </pc:spChg>
        <pc:spChg chg="add del">
          <ac:chgData name="Hubert Ruczyński" userId="35753aab-0d69-494c-b54d-f9fed967c656" providerId="ADAL" clId="{0726DC99-F3AA-490E-AC13-C5527754E530}" dt="2021-06-07T15:45:16.785" v="289" actId="26606"/>
          <ac:spMkLst>
            <pc:docMk/>
            <pc:sldMk cId="151653851" sldId="275"/>
            <ac:spMk id="12" creationId="{99D89EBB-72B3-43C9-BAA0-C3D3A97AD3AC}"/>
          </ac:spMkLst>
        </pc:spChg>
        <pc:spChg chg="add del">
          <ac:chgData name="Hubert Ruczyński" userId="35753aab-0d69-494c-b54d-f9fed967c656" providerId="ADAL" clId="{0726DC99-F3AA-490E-AC13-C5527754E530}" dt="2021-06-07T15:45:16.785" v="289" actId="26606"/>
          <ac:spMkLst>
            <pc:docMk/>
            <pc:sldMk cId="151653851" sldId="275"/>
            <ac:spMk id="14" creationId="{5A6BA549-E7EA-4091-94B3-7B2B3044E387}"/>
          </ac:spMkLst>
        </pc:spChg>
        <pc:spChg chg="add">
          <ac:chgData name="Hubert Ruczyński" userId="35753aab-0d69-494c-b54d-f9fed967c656" providerId="ADAL" clId="{0726DC99-F3AA-490E-AC13-C5527754E530}" dt="2021-06-07T15:45:38.787" v="296" actId="26606"/>
          <ac:spMkLst>
            <pc:docMk/>
            <pc:sldMk cId="151653851" sldId="275"/>
            <ac:spMk id="20" creationId="{61DBDC3E-EFBF-429B-957B-6C76FFB44963}"/>
          </ac:spMkLst>
        </pc:spChg>
        <pc:spChg chg="add del">
          <ac:chgData name="Hubert Ruczyński" userId="35753aab-0d69-494c-b54d-f9fed967c656" providerId="ADAL" clId="{0726DC99-F3AA-490E-AC13-C5527754E530}" dt="2021-06-07T15:45:16.785" v="289" actId="26606"/>
          <ac:spMkLst>
            <pc:docMk/>
            <pc:sldMk cId="151653851" sldId="275"/>
            <ac:spMk id="26" creationId="{613F3963-915E-4812-8B39-BE6EA7CC82DA}"/>
          </ac:spMkLst>
        </pc:spChg>
        <pc:spChg chg="add del">
          <ac:chgData name="Hubert Ruczyński" userId="35753aab-0d69-494c-b54d-f9fed967c656" providerId="ADAL" clId="{0726DC99-F3AA-490E-AC13-C5527754E530}" dt="2021-06-07T15:45:27.355" v="293" actId="26606"/>
          <ac:spMkLst>
            <pc:docMk/>
            <pc:sldMk cId="151653851" sldId="275"/>
            <ac:spMk id="28" creationId="{09646535-AEF6-4883-A4F9-EEC1F8B4319E}"/>
          </ac:spMkLst>
        </pc:spChg>
        <pc:spChg chg="add del">
          <ac:chgData name="Hubert Ruczyński" userId="35753aab-0d69-494c-b54d-f9fed967c656" providerId="ADAL" clId="{0726DC99-F3AA-490E-AC13-C5527754E530}" dt="2021-06-07T15:45:27.355" v="293" actId="26606"/>
          <ac:spMkLst>
            <pc:docMk/>
            <pc:sldMk cId="151653851" sldId="275"/>
            <ac:spMk id="29" creationId="{15B32CDC-A5D8-41D0-B003-3DBF594BD730}"/>
          </ac:spMkLst>
        </pc:spChg>
        <pc:spChg chg="add del">
          <ac:chgData name="Hubert Ruczyński" userId="35753aab-0d69-494c-b54d-f9fed967c656" providerId="ADAL" clId="{0726DC99-F3AA-490E-AC13-C5527754E530}" dt="2021-06-07T15:45:27.355" v="293" actId="26606"/>
          <ac:spMkLst>
            <pc:docMk/>
            <pc:sldMk cId="151653851" sldId="275"/>
            <ac:spMk id="30" creationId="{4DC82ADE-5838-402E-B101-FE379B74A92A}"/>
          </ac:spMkLst>
        </pc:spChg>
        <pc:spChg chg="add del">
          <ac:chgData name="Hubert Ruczyński" userId="35753aab-0d69-494c-b54d-f9fed967c656" providerId="ADAL" clId="{0726DC99-F3AA-490E-AC13-C5527754E530}" dt="2021-06-07T15:45:27.355" v="293" actId="26606"/>
          <ac:spMkLst>
            <pc:docMk/>
            <pc:sldMk cId="151653851" sldId="275"/>
            <ac:spMk id="31" creationId="{613F3963-915E-4812-8B39-BE6EA7CC82DA}"/>
          </ac:spMkLst>
        </pc:spChg>
        <pc:spChg chg="add del">
          <ac:chgData name="Hubert Ruczyński" userId="35753aab-0d69-494c-b54d-f9fed967c656" providerId="ADAL" clId="{0726DC99-F3AA-490E-AC13-C5527754E530}" dt="2021-06-07T15:45:26.946" v="292" actId="26606"/>
          <ac:spMkLst>
            <pc:docMk/>
            <pc:sldMk cId="151653851" sldId="275"/>
            <ac:spMk id="35" creationId="{00ACFAE3-CF2D-4D66-AA3E-1EC7C1498FA8}"/>
          </ac:spMkLst>
        </pc:spChg>
        <pc:spChg chg="add del">
          <ac:chgData name="Hubert Ruczyński" userId="35753aab-0d69-494c-b54d-f9fed967c656" providerId="ADAL" clId="{0726DC99-F3AA-490E-AC13-C5527754E530}" dt="2021-06-07T15:45:26.946" v="292" actId="26606"/>
          <ac:spMkLst>
            <pc:docMk/>
            <pc:sldMk cId="151653851" sldId="275"/>
            <ac:spMk id="38" creationId="{AA32DEB2-F749-473E-8163-50609FD3F0F7}"/>
          </ac:spMkLst>
        </pc:spChg>
        <pc:spChg chg="add del">
          <ac:chgData name="Hubert Ruczyński" userId="35753aab-0d69-494c-b54d-f9fed967c656" providerId="ADAL" clId="{0726DC99-F3AA-490E-AC13-C5527754E530}" dt="2021-06-07T15:45:26.946" v="292" actId="26606"/>
          <ac:spMkLst>
            <pc:docMk/>
            <pc:sldMk cId="151653851" sldId="275"/>
            <ac:spMk id="40" creationId="{72217C68-2C96-4AA6-8C3B-876ACBAA0429}"/>
          </ac:spMkLst>
        </pc:spChg>
        <pc:spChg chg="add del">
          <ac:chgData name="Hubert Ruczyński" userId="35753aab-0d69-494c-b54d-f9fed967c656" providerId="ADAL" clId="{0726DC99-F3AA-490E-AC13-C5527754E530}" dt="2021-06-07T15:45:26.946" v="292" actId="26606"/>
          <ac:spMkLst>
            <pc:docMk/>
            <pc:sldMk cId="151653851" sldId="275"/>
            <ac:spMk id="42" creationId="{713C28E7-3F64-4B98-9E91-E3E78398A7C2}"/>
          </ac:spMkLst>
        </pc:spChg>
        <pc:grpChg chg="add">
          <ac:chgData name="Hubert Ruczyński" userId="35753aab-0d69-494c-b54d-f9fed967c656" providerId="ADAL" clId="{0726DC99-F3AA-490E-AC13-C5527754E530}" dt="2021-06-07T15:45:38.787" v="296" actId="26606"/>
          <ac:grpSpMkLst>
            <pc:docMk/>
            <pc:sldMk cId="151653851" sldId="275"/>
            <ac:grpSpMk id="13" creationId="{C8F3AECA-1E28-4DB0-901D-747B827596E9}"/>
          </ac:grpSpMkLst>
        </pc:grpChg>
        <pc:grpChg chg="add">
          <ac:chgData name="Hubert Ruczyński" userId="35753aab-0d69-494c-b54d-f9fed967c656" providerId="ADAL" clId="{0726DC99-F3AA-490E-AC13-C5527754E530}" dt="2021-06-07T15:45:38.787" v="296" actId="26606"/>
          <ac:grpSpMkLst>
            <pc:docMk/>
            <pc:sldMk cId="151653851" sldId="275"/>
            <ac:grpSpMk id="15" creationId="{3214C51D-3B74-4CCB-82B8-A184460FCAA2}"/>
          </ac:grpSpMkLst>
        </pc:grpChg>
        <pc:grpChg chg="add del">
          <ac:chgData name="Hubert Ruczyński" userId="35753aab-0d69-494c-b54d-f9fed967c656" providerId="ADAL" clId="{0726DC99-F3AA-490E-AC13-C5527754E530}" dt="2021-06-07T15:45:16.785" v="289" actId="26606"/>
          <ac:grpSpMkLst>
            <pc:docMk/>
            <pc:sldMk cId="151653851" sldId="275"/>
            <ac:grpSpMk id="16" creationId="{C8F3AECA-1E28-4DB0-901D-747B827596E9}"/>
          </ac:grpSpMkLst>
        </pc:grpChg>
        <pc:grpChg chg="add del">
          <ac:chgData name="Hubert Ruczyński" userId="35753aab-0d69-494c-b54d-f9fed967c656" providerId="ADAL" clId="{0726DC99-F3AA-490E-AC13-C5527754E530}" dt="2021-06-07T15:45:16.785" v="289" actId="26606"/>
          <ac:grpSpMkLst>
            <pc:docMk/>
            <pc:sldMk cId="151653851" sldId="275"/>
            <ac:grpSpMk id="21" creationId="{3214C51D-3B74-4CCB-82B8-A184460FCAA2}"/>
          </ac:grpSpMkLst>
        </pc:grpChg>
        <pc:picChg chg="add mod">
          <ac:chgData name="Hubert Ruczyński" userId="35753aab-0d69-494c-b54d-f9fed967c656" providerId="ADAL" clId="{0726DC99-F3AA-490E-AC13-C5527754E530}" dt="2021-06-07T15:46:14.332" v="330" actId="1076"/>
          <ac:picMkLst>
            <pc:docMk/>
            <pc:sldMk cId="151653851" sldId="275"/>
            <ac:picMk id="5" creationId="{8DEF0B70-2F04-4F26-BB68-E4F9000895E9}"/>
          </ac:picMkLst>
        </pc:picChg>
        <pc:picChg chg="add del mod">
          <ac:chgData name="Hubert Ruczyński" userId="35753aab-0d69-494c-b54d-f9fed967c656" providerId="ADAL" clId="{0726DC99-F3AA-490E-AC13-C5527754E530}" dt="2021-06-07T15:45:31.094" v="295" actId="21"/>
          <ac:picMkLst>
            <pc:docMk/>
            <pc:sldMk cId="151653851" sldId="275"/>
            <ac:picMk id="7" creationId="{AB389E4A-8D53-4C6B-A76A-4AAE7B9EFC75}"/>
          </ac:picMkLst>
        </pc:picChg>
      </pc:sldChg>
      <pc:sldChg chg="modSp add mod ord modNotesTx">
        <pc:chgData name="Hubert Ruczyński" userId="35753aab-0d69-494c-b54d-f9fed967c656" providerId="ADAL" clId="{0726DC99-F3AA-490E-AC13-C5527754E530}" dt="2021-06-07T16:49:08.624" v="1679" actId="20577"/>
        <pc:sldMkLst>
          <pc:docMk/>
          <pc:sldMk cId="1320029832" sldId="276"/>
        </pc:sldMkLst>
        <pc:spChg chg="mod">
          <ac:chgData name="Hubert Ruczyński" userId="35753aab-0d69-494c-b54d-f9fed967c656" providerId="ADAL" clId="{0726DC99-F3AA-490E-AC13-C5527754E530}" dt="2021-06-07T16:26:11.022" v="842" actId="2711"/>
          <ac:spMkLst>
            <pc:docMk/>
            <pc:sldMk cId="1320029832" sldId="276"/>
            <ac:spMk id="2" creationId="{18EA3BB9-AC73-4EB9-87B0-92AF55B8ACA8}"/>
          </ac:spMkLst>
        </pc:spChg>
      </pc:sldChg>
      <pc:sldChg chg="new del">
        <pc:chgData name="Hubert Ruczyński" userId="35753aab-0d69-494c-b54d-f9fed967c656" providerId="ADAL" clId="{0726DC99-F3AA-490E-AC13-C5527754E530}" dt="2021-06-07T15:44:14.178" v="272" actId="2696"/>
        <pc:sldMkLst>
          <pc:docMk/>
          <pc:sldMk cId="2224791917" sldId="276"/>
        </pc:sldMkLst>
      </pc:sldChg>
      <pc:sldChg chg="addSp delSp modSp new mod setBg">
        <pc:chgData name="Hubert Ruczyński" userId="35753aab-0d69-494c-b54d-f9fed967c656" providerId="ADAL" clId="{0726DC99-F3AA-490E-AC13-C5527754E530}" dt="2021-06-07T16:26:51.766" v="848" actId="1076"/>
        <pc:sldMkLst>
          <pc:docMk/>
          <pc:sldMk cId="1553470325" sldId="277"/>
        </pc:sldMkLst>
        <pc:spChg chg="mod">
          <ac:chgData name="Hubert Ruczyński" userId="35753aab-0d69-494c-b54d-f9fed967c656" providerId="ADAL" clId="{0726DC99-F3AA-490E-AC13-C5527754E530}" dt="2021-06-07T16:26:51.766" v="848" actId="1076"/>
          <ac:spMkLst>
            <pc:docMk/>
            <pc:sldMk cId="1553470325" sldId="277"/>
            <ac:spMk id="2" creationId="{B0777617-CD84-4E67-A97E-ADF1AFEB9279}"/>
          </ac:spMkLst>
        </pc:spChg>
        <pc:spChg chg="del">
          <ac:chgData name="Hubert Ruczyński" userId="35753aab-0d69-494c-b54d-f9fed967c656" providerId="ADAL" clId="{0726DC99-F3AA-490E-AC13-C5527754E530}" dt="2021-06-07T15:46:52.980" v="332" actId="22"/>
          <ac:spMkLst>
            <pc:docMk/>
            <pc:sldMk cId="1553470325" sldId="277"/>
            <ac:spMk id="3" creationId="{8376F200-2C7D-46C7-BAA9-2A02BDA748D5}"/>
          </ac:spMkLst>
        </pc:spChg>
        <pc:spChg chg="add">
          <ac:chgData name="Hubert Ruczyński" userId="35753aab-0d69-494c-b54d-f9fed967c656" providerId="ADAL" clId="{0726DC99-F3AA-490E-AC13-C5527754E530}" dt="2021-06-07T15:47:26.838" v="369" actId="26606"/>
          <ac:spMkLst>
            <pc:docMk/>
            <pc:sldMk cId="1553470325" sldId="277"/>
            <ac:spMk id="10" creationId="{09646535-AEF6-4883-A4F9-EEC1F8B4319E}"/>
          </ac:spMkLst>
        </pc:spChg>
        <pc:spChg chg="add">
          <ac:chgData name="Hubert Ruczyński" userId="35753aab-0d69-494c-b54d-f9fed967c656" providerId="ADAL" clId="{0726DC99-F3AA-490E-AC13-C5527754E530}" dt="2021-06-07T15:47:26.838" v="369" actId="26606"/>
          <ac:spMkLst>
            <pc:docMk/>
            <pc:sldMk cId="1553470325" sldId="277"/>
            <ac:spMk id="12" creationId="{335243F2-87BD-4C47-8358-ACFE608D3DB3}"/>
          </ac:spMkLst>
        </pc:spChg>
        <pc:spChg chg="add">
          <ac:chgData name="Hubert Ruczyński" userId="35753aab-0d69-494c-b54d-f9fed967c656" providerId="ADAL" clId="{0726DC99-F3AA-490E-AC13-C5527754E530}" dt="2021-06-07T15:47:26.838" v="369" actId="26606"/>
          <ac:spMkLst>
            <pc:docMk/>
            <pc:sldMk cId="1553470325" sldId="277"/>
            <ac:spMk id="14" creationId="{65B33439-EC96-4835-9DF2-CFA3336E0E41}"/>
          </ac:spMkLst>
        </pc:spChg>
        <pc:grpChg chg="add">
          <ac:chgData name="Hubert Ruczyński" userId="35753aab-0d69-494c-b54d-f9fed967c656" providerId="ADAL" clId="{0726DC99-F3AA-490E-AC13-C5527754E530}" dt="2021-06-07T15:47:26.838" v="369" actId="26606"/>
          <ac:grpSpMkLst>
            <pc:docMk/>
            <pc:sldMk cId="1553470325" sldId="277"/>
            <ac:grpSpMk id="16" creationId="{F2FD01A0-E6FF-41CD-AEBD-279232B90D43}"/>
          </ac:grpSpMkLst>
        </pc:grpChg>
        <pc:grpChg chg="add">
          <ac:chgData name="Hubert Ruczyński" userId="35753aab-0d69-494c-b54d-f9fed967c656" providerId="ADAL" clId="{0726DC99-F3AA-490E-AC13-C5527754E530}" dt="2021-06-07T15:47:26.838" v="369" actId="26606"/>
          <ac:grpSpMkLst>
            <pc:docMk/>
            <pc:sldMk cId="1553470325" sldId="277"/>
            <ac:grpSpMk id="21" creationId="{3C9AA14C-80A4-427C-A911-28CD20C56E5E}"/>
          </ac:grpSpMkLst>
        </pc:grpChg>
        <pc:picChg chg="add mod ord">
          <ac:chgData name="Hubert Ruczyński" userId="35753aab-0d69-494c-b54d-f9fed967c656" providerId="ADAL" clId="{0726DC99-F3AA-490E-AC13-C5527754E530}" dt="2021-06-07T15:47:48.629" v="374" actId="1076"/>
          <ac:picMkLst>
            <pc:docMk/>
            <pc:sldMk cId="1553470325" sldId="277"/>
            <ac:picMk id="5" creationId="{EE489BC7-4468-4DD4-8B3F-4431D3F30715}"/>
          </ac:picMkLst>
        </pc:picChg>
      </pc:sldChg>
      <pc:sldChg chg="addSp delSp modSp new mod setBg">
        <pc:chgData name="Hubert Ruczyński" userId="35753aab-0d69-494c-b54d-f9fed967c656" providerId="ADAL" clId="{0726DC99-F3AA-490E-AC13-C5527754E530}" dt="2021-06-07T16:26:24.417" v="843" actId="255"/>
        <pc:sldMkLst>
          <pc:docMk/>
          <pc:sldMk cId="1425522506" sldId="278"/>
        </pc:sldMkLst>
        <pc:spChg chg="mod">
          <ac:chgData name="Hubert Ruczyński" userId="35753aab-0d69-494c-b54d-f9fed967c656" providerId="ADAL" clId="{0726DC99-F3AA-490E-AC13-C5527754E530}" dt="2021-06-07T16:26:24.417" v="843" actId="255"/>
          <ac:spMkLst>
            <pc:docMk/>
            <pc:sldMk cId="1425522506" sldId="278"/>
            <ac:spMk id="2" creationId="{F342DBEE-0764-4ADB-93F0-D43B4688137F}"/>
          </ac:spMkLst>
        </pc:spChg>
        <pc:spChg chg="del">
          <ac:chgData name="Hubert Ruczyński" userId="35753aab-0d69-494c-b54d-f9fed967c656" providerId="ADAL" clId="{0726DC99-F3AA-490E-AC13-C5527754E530}" dt="2021-06-07T15:48:20.195" v="376" actId="22"/>
          <ac:spMkLst>
            <pc:docMk/>
            <pc:sldMk cId="1425522506" sldId="278"/>
            <ac:spMk id="3" creationId="{357063AB-407C-44C7-9CEC-2B7A643CBF58}"/>
          </ac:spMkLst>
        </pc:spChg>
        <pc:spChg chg="add">
          <ac:chgData name="Hubert Ruczyński" userId="35753aab-0d69-494c-b54d-f9fed967c656" providerId="ADAL" clId="{0726DC99-F3AA-490E-AC13-C5527754E530}" dt="2021-06-07T15:48:24.192" v="377" actId="26606"/>
          <ac:spMkLst>
            <pc:docMk/>
            <pc:sldMk cId="1425522506" sldId="278"/>
            <ac:spMk id="10" creationId="{09646535-AEF6-4883-A4F9-EEC1F8B4319E}"/>
          </ac:spMkLst>
        </pc:spChg>
        <pc:spChg chg="add">
          <ac:chgData name="Hubert Ruczyński" userId="35753aab-0d69-494c-b54d-f9fed967c656" providerId="ADAL" clId="{0726DC99-F3AA-490E-AC13-C5527754E530}" dt="2021-06-07T15:48:24.192" v="377" actId="26606"/>
          <ac:spMkLst>
            <pc:docMk/>
            <pc:sldMk cId="1425522506" sldId="278"/>
            <ac:spMk id="12" creationId="{A20E4EF1-6AA9-4634-A88F-49303780651A}"/>
          </ac:spMkLst>
        </pc:spChg>
        <pc:spChg chg="add">
          <ac:chgData name="Hubert Ruczyński" userId="35753aab-0d69-494c-b54d-f9fed967c656" providerId="ADAL" clId="{0726DC99-F3AA-490E-AC13-C5527754E530}" dt="2021-06-07T15:48:24.192" v="377" actId="26606"/>
          <ac:spMkLst>
            <pc:docMk/>
            <pc:sldMk cId="1425522506" sldId="278"/>
            <ac:spMk id="14" creationId="{DD0558E7-61D4-43D8-ADB8-96DE97118653}"/>
          </ac:spMkLst>
        </pc:spChg>
        <pc:spChg chg="add">
          <ac:chgData name="Hubert Ruczyński" userId="35753aab-0d69-494c-b54d-f9fed967c656" providerId="ADAL" clId="{0726DC99-F3AA-490E-AC13-C5527754E530}" dt="2021-06-07T15:48:24.192" v="377" actId="26606"/>
          <ac:spMkLst>
            <pc:docMk/>
            <pc:sldMk cId="1425522506" sldId="278"/>
            <ac:spMk id="26" creationId="{61DBDC3E-EFBF-429B-957B-6C76FFB44963}"/>
          </ac:spMkLst>
        </pc:spChg>
        <pc:grpChg chg="add">
          <ac:chgData name="Hubert Ruczyński" userId="35753aab-0d69-494c-b54d-f9fed967c656" providerId="ADAL" clId="{0726DC99-F3AA-490E-AC13-C5527754E530}" dt="2021-06-07T15:48:24.192" v="377" actId="26606"/>
          <ac:grpSpMkLst>
            <pc:docMk/>
            <pc:sldMk cId="1425522506" sldId="278"/>
            <ac:grpSpMk id="16" creationId="{C8F3AECA-1E28-4DB0-901D-747B827596E9}"/>
          </ac:grpSpMkLst>
        </pc:grpChg>
        <pc:grpChg chg="add">
          <ac:chgData name="Hubert Ruczyński" userId="35753aab-0d69-494c-b54d-f9fed967c656" providerId="ADAL" clId="{0726DC99-F3AA-490E-AC13-C5527754E530}" dt="2021-06-07T15:48:24.192" v="377" actId="26606"/>
          <ac:grpSpMkLst>
            <pc:docMk/>
            <pc:sldMk cId="1425522506" sldId="278"/>
            <ac:grpSpMk id="21" creationId="{3214C51D-3B74-4CCB-82B8-A184460FCAA2}"/>
          </ac:grpSpMkLst>
        </pc:grpChg>
        <pc:picChg chg="add mod ord">
          <ac:chgData name="Hubert Ruczyński" userId="35753aab-0d69-494c-b54d-f9fed967c656" providerId="ADAL" clId="{0726DC99-F3AA-490E-AC13-C5527754E530}" dt="2021-06-07T15:48:29.935" v="379" actId="1440"/>
          <ac:picMkLst>
            <pc:docMk/>
            <pc:sldMk cId="1425522506" sldId="278"/>
            <ac:picMk id="5" creationId="{64C322BB-A0C6-49ED-9653-B0F9E89600EF}"/>
          </ac:picMkLst>
        </pc:picChg>
      </pc:sldChg>
      <pc:sldChg chg="modSp add mod ord">
        <pc:chgData name="Hubert Ruczyński" userId="35753aab-0d69-494c-b54d-f9fed967c656" providerId="ADAL" clId="{0726DC99-F3AA-490E-AC13-C5527754E530}" dt="2021-06-07T15:55:27.428" v="417" actId="20577"/>
        <pc:sldMkLst>
          <pc:docMk/>
          <pc:sldMk cId="2672299619" sldId="279"/>
        </pc:sldMkLst>
        <pc:spChg chg="mod">
          <ac:chgData name="Hubert Ruczyński" userId="35753aab-0d69-494c-b54d-f9fed967c656" providerId="ADAL" clId="{0726DC99-F3AA-490E-AC13-C5527754E530}" dt="2021-06-07T15:55:27.428" v="417" actId="20577"/>
          <ac:spMkLst>
            <pc:docMk/>
            <pc:sldMk cId="2672299619" sldId="279"/>
            <ac:spMk id="2" creationId="{18EA3BB9-AC73-4EB9-87B0-92AF55B8ACA8}"/>
          </ac:spMkLst>
        </pc:spChg>
      </pc:sldChg>
      <pc:sldChg chg="addSp delSp modSp new mod setBg">
        <pc:chgData name="Hubert Ruczyński" userId="35753aab-0d69-494c-b54d-f9fed967c656" providerId="ADAL" clId="{0726DC99-F3AA-490E-AC13-C5527754E530}" dt="2021-06-07T16:32:57.421" v="867" actId="1076"/>
        <pc:sldMkLst>
          <pc:docMk/>
          <pc:sldMk cId="2853013712" sldId="280"/>
        </pc:sldMkLst>
        <pc:spChg chg="del">
          <ac:chgData name="Hubert Ruczyński" userId="35753aab-0d69-494c-b54d-f9fed967c656" providerId="ADAL" clId="{0726DC99-F3AA-490E-AC13-C5527754E530}" dt="2021-06-07T15:56:20.550" v="424" actId="21"/>
          <ac:spMkLst>
            <pc:docMk/>
            <pc:sldMk cId="2853013712" sldId="280"/>
            <ac:spMk id="2" creationId="{8E98EE90-1827-41CA-A5D6-DF61378E72A1}"/>
          </ac:spMkLst>
        </pc:spChg>
        <pc:spChg chg="del">
          <ac:chgData name="Hubert Ruczyński" userId="35753aab-0d69-494c-b54d-f9fed967c656" providerId="ADAL" clId="{0726DC99-F3AA-490E-AC13-C5527754E530}" dt="2021-06-07T15:56:17.015" v="423" actId="21"/>
          <ac:spMkLst>
            <pc:docMk/>
            <pc:sldMk cId="2853013712" sldId="280"/>
            <ac:spMk id="3" creationId="{E1A30A65-CF6F-480A-A76C-1A0A5B19A284}"/>
          </ac:spMkLst>
        </pc:spChg>
        <pc:spChg chg="add mod">
          <ac:chgData name="Hubert Ruczyński" userId="35753aab-0d69-494c-b54d-f9fed967c656" providerId="ADAL" clId="{0726DC99-F3AA-490E-AC13-C5527754E530}" dt="2021-06-07T16:32:57.421" v="867" actId="1076"/>
          <ac:spMkLst>
            <pc:docMk/>
            <pc:sldMk cId="2853013712" sldId="280"/>
            <ac:spMk id="8" creationId="{ABBC27CB-B51C-4253-BE93-F7638B47A0EA}"/>
          </ac:spMkLst>
        </pc:spChg>
        <pc:spChg chg="add">
          <ac:chgData name="Hubert Ruczyński" userId="35753aab-0d69-494c-b54d-f9fed967c656" providerId="ADAL" clId="{0726DC99-F3AA-490E-AC13-C5527754E530}" dt="2021-06-07T15:56:43.767" v="425" actId="26606"/>
          <ac:spMkLst>
            <pc:docMk/>
            <pc:sldMk cId="2853013712" sldId="280"/>
            <ac:spMk id="12" creationId="{09646535-AEF6-4883-A4F9-EEC1F8B4319E}"/>
          </ac:spMkLst>
        </pc:spChg>
        <pc:spChg chg="add">
          <ac:chgData name="Hubert Ruczyński" userId="35753aab-0d69-494c-b54d-f9fed967c656" providerId="ADAL" clId="{0726DC99-F3AA-490E-AC13-C5527754E530}" dt="2021-06-07T15:56:43.767" v="425" actId="26606"/>
          <ac:spMkLst>
            <pc:docMk/>
            <pc:sldMk cId="2853013712" sldId="280"/>
            <ac:spMk id="14" creationId="{0822F368-138D-4537-B730-F699CA3A8173}"/>
          </ac:spMkLst>
        </pc:spChg>
        <pc:spChg chg="add">
          <ac:chgData name="Hubert Ruczyński" userId="35753aab-0d69-494c-b54d-f9fed967c656" providerId="ADAL" clId="{0726DC99-F3AA-490E-AC13-C5527754E530}" dt="2021-06-07T15:56:43.767" v="425" actId="26606"/>
          <ac:spMkLst>
            <pc:docMk/>
            <pc:sldMk cId="2853013712" sldId="280"/>
            <ac:spMk id="16" creationId="{C45336FC-0055-4ABA-BB8E-7AF6FBDC765C}"/>
          </ac:spMkLst>
        </pc:spChg>
        <pc:spChg chg="add">
          <ac:chgData name="Hubert Ruczyński" userId="35753aab-0d69-494c-b54d-f9fed967c656" providerId="ADAL" clId="{0726DC99-F3AA-490E-AC13-C5527754E530}" dt="2021-06-07T15:56:43.767" v="425" actId="26606"/>
          <ac:spMkLst>
            <pc:docMk/>
            <pc:sldMk cId="2853013712" sldId="280"/>
            <ac:spMk id="28" creationId="{61DBDC3E-EFBF-429B-957B-6C76FFB44963}"/>
          </ac:spMkLst>
        </pc:spChg>
        <pc:grpChg chg="add">
          <ac:chgData name="Hubert Ruczyński" userId="35753aab-0d69-494c-b54d-f9fed967c656" providerId="ADAL" clId="{0726DC99-F3AA-490E-AC13-C5527754E530}" dt="2021-06-07T15:56:43.767" v="425" actId="26606"/>
          <ac:grpSpMkLst>
            <pc:docMk/>
            <pc:sldMk cId="2853013712" sldId="280"/>
            <ac:grpSpMk id="18" creationId="{C8F3AECA-1E28-4DB0-901D-747B827596E9}"/>
          </ac:grpSpMkLst>
        </pc:grpChg>
        <pc:grpChg chg="add">
          <ac:chgData name="Hubert Ruczyński" userId="35753aab-0d69-494c-b54d-f9fed967c656" providerId="ADAL" clId="{0726DC99-F3AA-490E-AC13-C5527754E530}" dt="2021-06-07T15:56:43.767" v="425" actId="26606"/>
          <ac:grpSpMkLst>
            <pc:docMk/>
            <pc:sldMk cId="2853013712" sldId="280"/>
            <ac:grpSpMk id="23" creationId="{3214C51D-3B74-4CCB-82B8-A184460FCAA2}"/>
          </ac:grpSpMkLst>
        </pc:grpChg>
        <pc:picChg chg="add mod">
          <ac:chgData name="Hubert Ruczyński" userId="35753aab-0d69-494c-b54d-f9fed967c656" providerId="ADAL" clId="{0726DC99-F3AA-490E-AC13-C5527754E530}" dt="2021-06-07T15:56:52.561" v="429" actId="14100"/>
          <ac:picMkLst>
            <pc:docMk/>
            <pc:sldMk cId="2853013712" sldId="280"/>
            <ac:picMk id="5" creationId="{DAD63FD7-A600-4655-89D5-8357420D3A9B}"/>
          </ac:picMkLst>
        </pc:picChg>
        <pc:picChg chg="add mod">
          <ac:chgData name="Hubert Ruczyński" userId="35753aab-0d69-494c-b54d-f9fed967c656" providerId="ADAL" clId="{0726DC99-F3AA-490E-AC13-C5527754E530}" dt="2021-06-07T15:57:01.504" v="432" actId="1076"/>
          <ac:picMkLst>
            <pc:docMk/>
            <pc:sldMk cId="2853013712" sldId="280"/>
            <ac:picMk id="7" creationId="{7C9D3330-BDF7-4E06-B525-FD8197EF790E}"/>
          </ac:picMkLst>
        </pc:picChg>
      </pc:sldChg>
      <pc:sldChg chg="new del">
        <pc:chgData name="Hubert Ruczyński" userId="35753aab-0d69-494c-b54d-f9fed967c656" providerId="ADAL" clId="{0726DC99-F3AA-490E-AC13-C5527754E530}" dt="2021-06-07T15:59:59.407" v="547" actId="2696"/>
        <pc:sldMkLst>
          <pc:docMk/>
          <pc:sldMk cId="1556594520" sldId="281"/>
        </pc:sldMkLst>
      </pc:sldChg>
      <pc:sldChg chg="addSp delSp modSp new mod ord setBg">
        <pc:chgData name="Hubert Ruczyński" userId="35753aab-0d69-494c-b54d-f9fed967c656" providerId="ADAL" clId="{0726DC99-F3AA-490E-AC13-C5527754E530}" dt="2021-06-07T16:28:16.593" v="850" actId="2711"/>
        <pc:sldMkLst>
          <pc:docMk/>
          <pc:sldMk cId="3158013326" sldId="282"/>
        </pc:sldMkLst>
        <pc:spChg chg="mod">
          <ac:chgData name="Hubert Ruczyński" userId="35753aab-0d69-494c-b54d-f9fed967c656" providerId="ADAL" clId="{0726DC99-F3AA-490E-AC13-C5527754E530}" dt="2021-06-07T16:28:16.593" v="850" actId="2711"/>
          <ac:spMkLst>
            <pc:docMk/>
            <pc:sldMk cId="3158013326" sldId="282"/>
            <ac:spMk id="2" creationId="{C272C5FA-0040-4877-A8C1-931351C6FF33}"/>
          </ac:spMkLst>
        </pc:spChg>
        <pc:spChg chg="del mod">
          <ac:chgData name="Hubert Ruczyński" userId="35753aab-0d69-494c-b54d-f9fed967c656" providerId="ADAL" clId="{0726DC99-F3AA-490E-AC13-C5527754E530}" dt="2021-06-07T15:59:31.699" v="538" actId="21"/>
          <ac:spMkLst>
            <pc:docMk/>
            <pc:sldMk cId="3158013326" sldId="282"/>
            <ac:spMk id="3" creationId="{D1925558-3993-4DDB-A363-2CAEC044C951}"/>
          </ac:spMkLst>
        </pc:spChg>
        <pc:spChg chg="add">
          <ac:chgData name="Hubert Ruczyński" userId="35753aab-0d69-494c-b54d-f9fed967c656" providerId="ADAL" clId="{0726DC99-F3AA-490E-AC13-C5527754E530}" dt="2021-06-07T15:59:12.782" v="496" actId="26606"/>
          <ac:spMkLst>
            <pc:docMk/>
            <pc:sldMk cId="3158013326" sldId="282"/>
            <ac:spMk id="7" creationId="{09646535-AEF6-4883-A4F9-EEC1F8B4319E}"/>
          </ac:spMkLst>
        </pc:spChg>
        <pc:spChg chg="add">
          <ac:chgData name="Hubert Ruczyński" userId="35753aab-0d69-494c-b54d-f9fed967c656" providerId="ADAL" clId="{0726DC99-F3AA-490E-AC13-C5527754E530}" dt="2021-06-07T15:59:12.782" v="496" actId="26606"/>
          <ac:spMkLst>
            <pc:docMk/>
            <pc:sldMk cId="3158013326" sldId="282"/>
            <ac:spMk id="8" creationId="{74E3E963-7ADC-4469-A079-F78B0BC6F60C}"/>
          </ac:spMkLst>
        </pc:spChg>
        <pc:spChg chg="add">
          <ac:chgData name="Hubert Ruczyński" userId="35753aab-0d69-494c-b54d-f9fed967c656" providerId="ADAL" clId="{0726DC99-F3AA-490E-AC13-C5527754E530}" dt="2021-06-07T15:59:12.782" v="496" actId="26606"/>
          <ac:spMkLst>
            <pc:docMk/>
            <pc:sldMk cId="3158013326" sldId="282"/>
            <ac:spMk id="9" creationId="{C864DEA4-D6B8-4DEF-B1D0-6D5672FA8D22}"/>
          </ac:spMkLst>
        </pc:spChg>
        <pc:spChg chg="add del">
          <ac:chgData name="Hubert Ruczyński" userId="35753aab-0d69-494c-b54d-f9fed967c656" providerId="ADAL" clId="{0726DC99-F3AA-490E-AC13-C5527754E530}" dt="2021-06-07T15:59:08.543" v="495" actId="26606"/>
          <ac:spMkLst>
            <pc:docMk/>
            <pc:sldMk cId="3158013326" sldId="282"/>
            <ac:spMk id="10" creationId="{09646535-AEF6-4883-A4F9-EEC1F8B4319E}"/>
          </ac:spMkLst>
        </pc:spChg>
        <pc:spChg chg="add del">
          <ac:chgData name="Hubert Ruczyński" userId="35753aab-0d69-494c-b54d-f9fed967c656" providerId="ADAL" clId="{0726DC99-F3AA-490E-AC13-C5527754E530}" dt="2021-06-07T15:59:08.543" v="495" actId="26606"/>
          <ac:spMkLst>
            <pc:docMk/>
            <pc:sldMk cId="3158013326" sldId="282"/>
            <ac:spMk id="12" creationId="{74E3E963-7ADC-4469-A079-F78B0BC6F60C}"/>
          </ac:spMkLst>
        </pc:spChg>
        <pc:spChg chg="add del">
          <ac:chgData name="Hubert Ruczyński" userId="35753aab-0d69-494c-b54d-f9fed967c656" providerId="ADAL" clId="{0726DC99-F3AA-490E-AC13-C5527754E530}" dt="2021-06-07T15:59:08.543" v="495" actId="26606"/>
          <ac:spMkLst>
            <pc:docMk/>
            <pc:sldMk cId="3158013326" sldId="282"/>
            <ac:spMk id="14" creationId="{C864DEA4-D6B8-4DEF-B1D0-6D5672FA8D22}"/>
          </ac:spMkLst>
        </pc:spChg>
        <pc:grpChg chg="add">
          <ac:chgData name="Hubert Ruczyński" userId="35753aab-0d69-494c-b54d-f9fed967c656" providerId="ADAL" clId="{0726DC99-F3AA-490E-AC13-C5527754E530}" dt="2021-06-07T15:59:12.782" v="496" actId="26606"/>
          <ac:grpSpMkLst>
            <pc:docMk/>
            <pc:sldMk cId="3158013326" sldId="282"/>
            <ac:grpSpMk id="11" creationId="{3C9AA14C-80A4-427C-A911-28CD20C56E5E}"/>
          </ac:grpSpMkLst>
        </pc:grpChg>
        <pc:grpChg chg="add del">
          <ac:chgData name="Hubert Ruczyński" userId="35753aab-0d69-494c-b54d-f9fed967c656" providerId="ADAL" clId="{0726DC99-F3AA-490E-AC13-C5527754E530}" dt="2021-06-07T15:59:08.543" v="495" actId="26606"/>
          <ac:grpSpMkLst>
            <pc:docMk/>
            <pc:sldMk cId="3158013326" sldId="282"/>
            <ac:grpSpMk id="16" creationId="{3C9AA14C-80A4-427C-A911-28CD20C56E5E}"/>
          </ac:grpSpMkLst>
        </pc:grpChg>
        <pc:grpChg chg="add del">
          <ac:chgData name="Hubert Ruczyński" userId="35753aab-0d69-494c-b54d-f9fed967c656" providerId="ADAL" clId="{0726DC99-F3AA-490E-AC13-C5527754E530}" dt="2021-06-07T15:59:08.543" v="495" actId="26606"/>
          <ac:grpSpMkLst>
            <pc:docMk/>
            <pc:sldMk cId="3158013326" sldId="282"/>
            <ac:grpSpMk id="21" creationId="{F2FD01A0-E6FF-41CD-AEBD-279232B90D43}"/>
          </ac:grpSpMkLst>
        </pc:grpChg>
        <pc:grpChg chg="add">
          <ac:chgData name="Hubert Ruczyński" userId="35753aab-0d69-494c-b54d-f9fed967c656" providerId="ADAL" clId="{0726DC99-F3AA-490E-AC13-C5527754E530}" dt="2021-06-07T15:59:12.782" v="496" actId="26606"/>
          <ac:grpSpMkLst>
            <pc:docMk/>
            <pc:sldMk cId="3158013326" sldId="282"/>
            <ac:grpSpMk id="25" creationId="{F2FD01A0-E6FF-41CD-AEBD-279232B90D43}"/>
          </ac:grpSpMkLst>
        </pc:grpChg>
        <pc:picChg chg="add mod">
          <ac:chgData name="Hubert Ruczyński" userId="35753aab-0d69-494c-b54d-f9fed967c656" providerId="ADAL" clId="{0726DC99-F3AA-490E-AC13-C5527754E530}" dt="2021-06-07T15:59:46.073" v="544" actId="1076"/>
          <ac:picMkLst>
            <pc:docMk/>
            <pc:sldMk cId="3158013326" sldId="282"/>
            <ac:picMk id="5" creationId="{FDF6AC74-6F34-4184-9828-B66C57C49F36}"/>
          </ac:picMkLst>
        </pc:picChg>
      </pc:sldChg>
      <pc:sldChg chg="addSp delSp modSp new mod">
        <pc:chgData name="Hubert Ruczyński" userId="35753aab-0d69-494c-b54d-f9fed967c656" providerId="ADAL" clId="{0726DC99-F3AA-490E-AC13-C5527754E530}" dt="2021-06-07T16:28:27.505" v="852" actId="2711"/>
        <pc:sldMkLst>
          <pc:docMk/>
          <pc:sldMk cId="3070922372" sldId="283"/>
        </pc:sldMkLst>
        <pc:spChg chg="mod">
          <ac:chgData name="Hubert Ruczyński" userId="35753aab-0d69-494c-b54d-f9fed967c656" providerId="ADAL" clId="{0726DC99-F3AA-490E-AC13-C5527754E530}" dt="2021-06-07T16:28:27.505" v="852" actId="2711"/>
          <ac:spMkLst>
            <pc:docMk/>
            <pc:sldMk cId="3070922372" sldId="283"/>
            <ac:spMk id="2" creationId="{97E8DAEC-7CD7-49CC-AC0A-D7B13B56C8A6}"/>
          </ac:spMkLst>
        </pc:spChg>
        <pc:spChg chg="del">
          <ac:chgData name="Hubert Ruczyński" userId="35753aab-0d69-494c-b54d-f9fed967c656" providerId="ADAL" clId="{0726DC99-F3AA-490E-AC13-C5527754E530}" dt="2021-06-07T16:00:49.760" v="610" actId="22"/>
          <ac:spMkLst>
            <pc:docMk/>
            <pc:sldMk cId="3070922372" sldId="283"/>
            <ac:spMk id="3" creationId="{B6F69971-FD19-4647-B3A0-94AB6655B85B}"/>
          </ac:spMkLst>
        </pc:spChg>
        <pc:picChg chg="add mod ord">
          <ac:chgData name="Hubert Ruczyński" userId="35753aab-0d69-494c-b54d-f9fed967c656" providerId="ADAL" clId="{0726DC99-F3AA-490E-AC13-C5527754E530}" dt="2021-06-07T16:00:57.632" v="615" actId="1440"/>
          <ac:picMkLst>
            <pc:docMk/>
            <pc:sldMk cId="3070922372" sldId="283"/>
            <ac:picMk id="5" creationId="{9EAEED3D-E58D-4E51-A095-BD05A683D310}"/>
          </ac:picMkLst>
        </pc:picChg>
      </pc:sldChg>
      <pc:sldChg chg="addSp delSp modSp new mod setBg">
        <pc:chgData name="Hubert Ruczyński" userId="35753aab-0d69-494c-b54d-f9fed967c656" providerId="ADAL" clId="{0726DC99-F3AA-490E-AC13-C5527754E530}" dt="2021-06-07T16:30:18.160" v="858" actId="2711"/>
        <pc:sldMkLst>
          <pc:docMk/>
          <pc:sldMk cId="1101458955" sldId="284"/>
        </pc:sldMkLst>
        <pc:spChg chg="mod">
          <ac:chgData name="Hubert Ruczyński" userId="35753aab-0d69-494c-b54d-f9fed967c656" providerId="ADAL" clId="{0726DC99-F3AA-490E-AC13-C5527754E530}" dt="2021-06-07T16:30:18.160" v="858" actId="2711"/>
          <ac:spMkLst>
            <pc:docMk/>
            <pc:sldMk cId="1101458955" sldId="284"/>
            <ac:spMk id="2" creationId="{38CC659E-332D-468B-855D-30A3B11E0D3F}"/>
          </ac:spMkLst>
        </pc:spChg>
        <pc:spChg chg="add del">
          <ac:chgData name="Hubert Ruczyński" userId="35753aab-0d69-494c-b54d-f9fed967c656" providerId="ADAL" clId="{0726DC99-F3AA-490E-AC13-C5527754E530}" dt="2021-06-07T16:09:08.491" v="631" actId="22"/>
          <ac:spMkLst>
            <pc:docMk/>
            <pc:sldMk cId="1101458955" sldId="284"/>
            <ac:spMk id="3" creationId="{80F88877-A577-4F1E-B35D-3A6E1C2E8CC9}"/>
          </ac:spMkLst>
        </pc:spChg>
        <pc:spChg chg="add">
          <ac:chgData name="Hubert Ruczyński" userId="35753aab-0d69-494c-b54d-f9fed967c656" providerId="ADAL" clId="{0726DC99-F3AA-490E-AC13-C5527754E530}" dt="2021-06-07T16:09:14.262" v="632" actId="26606"/>
          <ac:spMkLst>
            <pc:docMk/>
            <pc:sldMk cId="1101458955" sldId="284"/>
            <ac:spMk id="11" creationId="{09646535-AEF6-4883-A4F9-EEC1F8B4319E}"/>
          </ac:spMkLst>
        </pc:spChg>
        <pc:spChg chg="add">
          <ac:chgData name="Hubert Ruczyński" userId="35753aab-0d69-494c-b54d-f9fed967c656" providerId="ADAL" clId="{0726DC99-F3AA-490E-AC13-C5527754E530}" dt="2021-06-07T16:09:14.262" v="632" actId="26606"/>
          <ac:spMkLst>
            <pc:docMk/>
            <pc:sldMk cId="1101458955" sldId="284"/>
            <ac:spMk id="13" creationId="{74E3E963-7ADC-4469-A079-F78B0BC6F60C}"/>
          </ac:spMkLst>
        </pc:spChg>
        <pc:spChg chg="add">
          <ac:chgData name="Hubert Ruczyński" userId="35753aab-0d69-494c-b54d-f9fed967c656" providerId="ADAL" clId="{0726DC99-F3AA-490E-AC13-C5527754E530}" dt="2021-06-07T16:09:14.262" v="632" actId="26606"/>
          <ac:spMkLst>
            <pc:docMk/>
            <pc:sldMk cId="1101458955" sldId="284"/>
            <ac:spMk id="15" creationId="{C864DEA4-D6B8-4DEF-B1D0-6D5672FA8D22}"/>
          </ac:spMkLst>
        </pc:spChg>
        <pc:grpChg chg="add">
          <ac:chgData name="Hubert Ruczyński" userId="35753aab-0d69-494c-b54d-f9fed967c656" providerId="ADAL" clId="{0726DC99-F3AA-490E-AC13-C5527754E530}" dt="2021-06-07T16:09:14.262" v="632" actId="26606"/>
          <ac:grpSpMkLst>
            <pc:docMk/>
            <pc:sldMk cId="1101458955" sldId="284"/>
            <ac:grpSpMk id="17" creationId="{3C9AA14C-80A4-427C-A911-28CD20C56E5E}"/>
          </ac:grpSpMkLst>
        </pc:grpChg>
        <pc:grpChg chg="add">
          <ac:chgData name="Hubert Ruczyński" userId="35753aab-0d69-494c-b54d-f9fed967c656" providerId="ADAL" clId="{0726DC99-F3AA-490E-AC13-C5527754E530}" dt="2021-06-07T16:09:14.262" v="632" actId="26606"/>
          <ac:grpSpMkLst>
            <pc:docMk/>
            <pc:sldMk cId="1101458955" sldId="284"/>
            <ac:grpSpMk id="22" creationId="{F2FD01A0-E6FF-41CD-AEBD-279232B90D43}"/>
          </ac:grpSpMkLst>
        </pc:grpChg>
        <pc:picChg chg="add del mod">
          <ac:chgData name="Hubert Ruczyński" userId="35753aab-0d69-494c-b54d-f9fed967c656" providerId="ADAL" clId="{0726DC99-F3AA-490E-AC13-C5527754E530}" dt="2021-06-07T16:08:52.902" v="630"/>
          <ac:picMkLst>
            <pc:docMk/>
            <pc:sldMk cId="1101458955" sldId="284"/>
            <ac:picMk id="4" creationId="{521987E8-B1CD-4492-95F1-4E9DEE2D15EB}"/>
          </ac:picMkLst>
        </pc:picChg>
        <pc:picChg chg="add mod ord">
          <ac:chgData name="Hubert Ruczyński" userId="35753aab-0d69-494c-b54d-f9fed967c656" providerId="ADAL" clId="{0726DC99-F3AA-490E-AC13-C5527754E530}" dt="2021-06-07T16:09:27.483" v="637" actId="1076"/>
          <ac:picMkLst>
            <pc:docMk/>
            <pc:sldMk cId="1101458955" sldId="284"/>
            <ac:picMk id="6" creationId="{F9705BD8-3C1E-4ACD-BEDA-4F059711AEA6}"/>
          </ac:picMkLst>
        </pc:picChg>
      </pc:sldChg>
      <pc:sldChg chg="modSp add mod ord">
        <pc:chgData name="Hubert Ruczyński" userId="35753aab-0d69-494c-b54d-f9fed967c656" providerId="ADAL" clId="{0726DC99-F3AA-490E-AC13-C5527754E530}" dt="2021-06-07T16:28:41.155" v="854" actId="2711"/>
        <pc:sldMkLst>
          <pc:docMk/>
          <pc:sldMk cId="1778850095" sldId="285"/>
        </pc:sldMkLst>
        <pc:spChg chg="mod">
          <ac:chgData name="Hubert Ruczyński" userId="35753aab-0d69-494c-b54d-f9fed967c656" providerId="ADAL" clId="{0726DC99-F3AA-490E-AC13-C5527754E530}" dt="2021-06-07T16:28:41.155" v="854" actId="2711"/>
          <ac:spMkLst>
            <pc:docMk/>
            <pc:sldMk cId="1778850095" sldId="285"/>
            <ac:spMk id="2" creationId="{18EA3BB9-AC73-4EB9-87B0-92AF55B8ACA8}"/>
          </ac:spMkLst>
        </pc:spChg>
      </pc:sldChg>
      <pc:sldChg chg="addSp delSp modSp add mod ord">
        <pc:chgData name="Hubert Ruczyński" userId="35753aab-0d69-494c-b54d-f9fed967c656" providerId="ADAL" clId="{0726DC99-F3AA-490E-AC13-C5527754E530}" dt="2021-06-07T16:30:12.037" v="857" actId="1076"/>
        <pc:sldMkLst>
          <pc:docMk/>
          <pc:sldMk cId="1853578479" sldId="286"/>
        </pc:sldMkLst>
        <pc:spChg chg="mod">
          <ac:chgData name="Hubert Ruczyński" userId="35753aab-0d69-494c-b54d-f9fed967c656" providerId="ADAL" clId="{0726DC99-F3AA-490E-AC13-C5527754E530}" dt="2021-06-07T16:30:12.037" v="857" actId="1076"/>
          <ac:spMkLst>
            <pc:docMk/>
            <pc:sldMk cId="1853578479" sldId="286"/>
            <ac:spMk id="2" creationId="{C272C5FA-0040-4877-A8C1-931351C6FF33}"/>
          </ac:spMkLst>
        </pc:spChg>
        <pc:spChg chg="del">
          <ac:chgData name="Hubert Ruczyński" userId="35753aab-0d69-494c-b54d-f9fed967c656" providerId="ADAL" clId="{0726DC99-F3AA-490E-AC13-C5527754E530}" dt="2021-06-07T16:13:11.457" v="722" actId="26606"/>
          <ac:spMkLst>
            <pc:docMk/>
            <pc:sldMk cId="1853578479" sldId="286"/>
            <ac:spMk id="7" creationId="{09646535-AEF6-4883-A4F9-EEC1F8B4319E}"/>
          </ac:spMkLst>
        </pc:spChg>
        <pc:spChg chg="del">
          <ac:chgData name="Hubert Ruczyński" userId="35753aab-0d69-494c-b54d-f9fed967c656" providerId="ADAL" clId="{0726DC99-F3AA-490E-AC13-C5527754E530}" dt="2021-06-07T16:13:11.457" v="722" actId="26606"/>
          <ac:spMkLst>
            <pc:docMk/>
            <pc:sldMk cId="1853578479" sldId="286"/>
            <ac:spMk id="8" creationId="{74E3E963-7ADC-4469-A079-F78B0BC6F60C}"/>
          </ac:spMkLst>
        </pc:spChg>
        <pc:spChg chg="del">
          <ac:chgData name="Hubert Ruczyński" userId="35753aab-0d69-494c-b54d-f9fed967c656" providerId="ADAL" clId="{0726DC99-F3AA-490E-AC13-C5527754E530}" dt="2021-06-07T16:13:11.457" v="722" actId="26606"/>
          <ac:spMkLst>
            <pc:docMk/>
            <pc:sldMk cId="1853578479" sldId="286"/>
            <ac:spMk id="9" creationId="{C864DEA4-D6B8-4DEF-B1D0-6D5672FA8D22}"/>
          </ac:spMkLst>
        </pc:spChg>
        <pc:spChg chg="add">
          <ac:chgData name="Hubert Ruczyński" userId="35753aab-0d69-494c-b54d-f9fed967c656" providerId="ADAL" clId="{0726DC99-F3AA-490E-AC13-C5527754E530}" dt="2021-06-07T16:13:11.457" v="722" actId="26606"/>
          <ac:spMkLst>
            <pc:docMk/>
            <pc:sldMk cId="1853578479" sldId="286"/>
            <ac:spMk id="33" creationId="{09646535-AEF6-4883-A4F9-EEC1F8B4319E}"/>
          </ac:spMkLst>
        </pc:spChg>
        <pc:spChg chg="add">
          <ac:chgData name="Hubert Ruczyński" userId="35753aab-0d69-494c-b54d-f9fed967c656" providerId="ADAL" clId="{0726DC99-F3AA-490E-AC13-C5527754E530}" dt="2021-06-07T16:13:11.457" v="722" actId="26606"/>
          <ac:spMkLst>
            <pc:docMk/>
            <pc:sldMk cId="1853578479" sldId="286"/>
            <ac:spMk id="35" creationId="{335243F2-87BD-4C47-8358-ACFE608D3DB3}"/>
          </ac:spMkLst>
        </pc:spChg>
        <pc:spChg chg="add">
          <ac:chgData name="Hubert Ruczyński" userId="35753aab-0d69-494c-b54d-f9fed967c656" providerId="ADAL" clId="{0726DC99-F3AA-490E-AC13-C5527754E530}" dt="2021-06-07T16:13:11.457" v="722" actId="26606"/>
          <ac:spMkLst>
            <pc:docMk/>
            <pc:sldMk cId="1853578479" sldId="286"/>
            <ac:spMk id="37" creationId="{65B33439-EC96-4835-9DF2-CFA3336E0E41}"/>
          </ac:spMkLst>
        </pc:spChg>
        <pc:grpChg chg="del">
          <ac:chgData name="Hubert Ruczyński" userId="35753aab-0d69-494c-b54d-f9fed967c656" providerId="ADAL" clId="{0726DC99-F3AA-490E-AC13-C5527754E530}" dt="2021-06-07T16:13:11.457" v="722" actId="26606"/>
          <ac:grpSpMkLst>
            <pc:docMk/>
            <pc:sldMk cId="1853578479" sldId="286"/>
            <ac:grpSpMk id="11" creationId="{3C9AA14C-80A4-427C-A911-28CD20C56E5E}"/>
          </ac:grpSpMkLst>
        </pc:grpChg>
        <pc:grpChg chg="del">
          <ac:chgData name="Hubert Ruczyński" userId="35753aab-0d69-494c-b54d-f9fed967c656" providerId="ADAL" clId="{0726DC99-F3AA-490E-AC13-C5527754E530}" dt="2021-06-07T16:13:11.457" v="722" actId="26606"/>
          <ac:grpSpMkLst>
            <pc:docMk/>
            <pc:sldMk cId="1853578479" sldId="286"/>
            <ac:grpSpMk id="25" creationId="{F2FD01A0-E6FF-41CD-AEBD-279232B90D43}"/>
          </ac:grpSpMkLst>
        </pc:grpChg>
        <pc:grpChg chg="add">
          <ac:chgData name="Hubert Ruczyński" userId="35753aab-0d69-494c-b54d-f9fed967c656" providerId="ADAL" clId="{0726DC99-F3AA-490E-AC13-C5527754E530}" dt="2021-06-07T16:13:11.457" v="722" actId="26606"/>
          <ac:grpSpMkLst>
            <pc:docMk/>
            <pc:sldMk cId="1853578479" sldId="286"/>
            <ac:grpSpMk id="39" creationId="{F2FD01A0-E6FF-41CD-AEBD-279232B90D43}"/>
          </ac:grpSpMkLst>
        </pc:grpChg>
        <pc:grpChg chg="add">
          <ac:chgData name="Hubert Ruczyński" userId="35753aab-0d69-494c-b54d-f9fed967c656" providerId="ADAL" clId="{0726DC99-F3AA-490E-AC13-C5527754E530}" dt="2021-06-07T16:13:11.457" v="722" actId="26606"/>
          <ac:grpSpMkLst>
            <pc:docMk/>
            <pc:sldMk cId="1853578479" sldId="286"/>
            <ac:grpSpMk id="44" creationId="{3C9AA14C-80A4-427C-A911-28CD20C56E5E}"/>
          </ac:grpSpMkLst>
        </pc:grpChg>
        <pc:picChg chg="mod">
          <ac:chgData name="Hubert Ruczyński" userId="35753aab-0d69-494c-b54d-f9fed967c656" providerId="ADAL" clId="{0726DC99-F3AA-490E-AC13-C5527754E530}" dt="2021-06-07T16:13:18.515" v="725" actId="1076"/>
          <ac:picMkLst>
            <pc:docMk/>
            <pc:sldMk cId="1853578479" sldId="286"/>
            <ac:picMk id="5" creationId="{FDF6AC74-6F34-4184-9828-B66C57C49F36}"/>
          </ac:picMkLst>
        </pc:picChg>
      </pc:sldChg>
      <pc:sldChg chg="addSp delSp modSp new mod setBg">
        <pc:chgData name="Hubert Ruczyński" userId="35753aab-0d69-494c-b54d-f9fed967c656" providerId="ADAL" clId="{0726DC99-F3AA-490E-AC13-C5527754E530}" dt="2021-06-07T16:30:31.901" v="860" actId="1076"/>
        <pc:sldMkLst>
          <pc:docMk/>
          <pc:sldMk cId="126768676" sldId="287"/>
        </pc:sldMkLst>
        <pc:spChg chg="mod">
          <ac:chgData name="Hubert Ruczyński" userId="35753aab-0d69-494c-b54d-f9fed967c656" providerId="ADAL" clId="{0726DC99-F3AA-490E-AC13-C5527754E530}" dt="2021-06-07T16:30:31.901" v="860" actId="1076"/>
          <ac:spMkLst>
            <pc:docMk/>
            <pc:sldMk cId="126768676" sldId="287"/>
            <ac:spMk id="2" creationId="{D2CE7DE8-BCBD-4B9C-9F71-0A9D63120C79}"/>
          </ac:spMkLst>
        </pc:spChg>
        <pc:spChg chg="del">
          <ac:chgData name="Hubert Ruczyński" userId="35753aab-0d69-494c-b54d-f9fed967c656" providerId="ADAL" clId="{0726DC99-F3AA-490E-AC13-C5527754E530}" dt="2021-06-07T16:11:14.304" v="689" actId="22"/>
          <ac:spMkLst>
            <pc:docMk/>
            <pc:sldMk cId="126768676" sldId="287"/>
            <ac:spMk id="3" creationId="{C311AD52-15DE-4549-8691-77BBE0251706}"/>
          </ac:spMkLst>
        </pc:spChg>
        <pc:spChg chg="add del">
          <ac:chgData name="Hubert Ruczyński" userId="35753aab-0d69-494c-b54d-f9fed967c656" providerId="ADAL" clId="{0726DC99-F3AA-490E-AC13-C5527754E530}" dt="2021-06-07T16:12:54.231" v="718" actId="26606"/>
          <ac:spMkLst>
            <pc:docMk/>
            <pc:sldMk cId="126768676" sldId="287"/>
            <ac:spMk id="10" creationId="{09646535-AEF6-4883-A4F9-EEC1F8B4319E}"/>
          </ac:spMkLst>
        </pc:spChg>
        <pc:spChg chg="add del">
          <ac:chgData name="Hubert Ruczyński" userId="35753aab-0d69-494c-b54d-f9fed967c656" providerId="ADAL" clId="{0726DC99-F3AA-490E-AC13-C5527754E530}" dt="2021-06-07T16:12:54.231" v="718" actId="26606"/>
          <ac:spMkLst>
            <pc:docMk/>
            <pc:sldMk cId="126768676" sldId="287"/>
            <ac:spMk id="12" creationId="{74E3E963-7ADC-4469-A079-F78B0BC6F60C}"/>
          </ac:spMkLst>
        </pc:spChg>
        <pc:spChg chg="add del">
          <ac:chgData name="Hubert Ruczyński" userId="35753aab-0d69-494c-b54d-f9fed967c656" providerId="ADAL" clId="{0726DC99-F3AA-490E-AC13-C5527754E530}" dt="2021-06-07T16:12:54.231" v="718" actId="26606"/>
          <ac:spMkLst>
            <pc:docMk/>
            <pc:sldMk cId="126768676" sldId="287"/>
            <ac:spMk id="14" creationId="{C864DEA4-D6B8-4DEF-B1D0-6D5672FA8D22}"/>
          </ac:spMkLst>
        </pc:spChg>
        <pc:spChg chg="add">
          <ac:chgData name="Hubert Ruczyński" userId="35753aab-0d69-494c-b54d-f9fed967c656" providerId="ADAL" clId="{0726DC99-F3AA-490E-AC13-C5527754E530}" dt="2021-06-07T16:12:54.231" v="718" actId="26606"/>
          <ac:spMkLst>
            <pc:docMk/>
            <pc:sldMk cId="126768676" sldId="287"/>
            <ac:spMk id="29" creationId="{09646535-AEF6-4883-A4F9-EEC1F8B4319E}"/>
          </ac:spMkLst>
        </pc:spChg>
        <pc:spChg chg="add">
          <ac:chgData name="Hubert Ruczyński" userId="35753aab-0d69-494c-b54d-f9fed967c656" providerId="ADAL" clId="{0726DC99-F3AA-490E-AC13-C5527754E530}" dt="2021-06-07T16:12:54.231" v="718" actId="26606"/>
          <ac:spMkLst>
            <pc:docMk/>
            <pc:sldMk cId="126768676" sldId="287"/>
            <ac:spMk id="31" creationId="{335243F2-87BD-4C47-8358-ACFE608D3DB3}"/>
          </ac:spMkLst>
        </pc:spChg>
        <pc:spChg chg="add">
          <ac:chgData name="Hubert Ruczyński" userId="35753aab-0d69-494c-b54d-f9fed967c656" providerId="ADAL" clId="{0726DC99-F3AA-490E-AC13-C5527754E530}" dt="2021-06-07T16:12:54.231" v="718" actId="26606"/>
          <ac:spMkLst>
            <pc:docMk/>
            <pc:sldMk cId="126768676" sldId="287"/>
            <ac:spMk id="33" creationId="{65B33439-EC96-4835-9DF2-CFA3336E0E41}"/>
          </ac:spMkLst>
        </pc:spChg>
        <pc:grpChg chg="add del">
          <ac:chgData name="Hubert Ruczyński" userId="35753aab-0d69-494c-b54d-f9fed967c656" providerId="ADAL" clId="{0726DC99-F3AA-490E-AC13-C5527754E530}" dt="2021-06-07T16:12:54.231" v="718" actId="26606"/>
          <ac:grpSpMkLst>
            <pc:docMk/>
            <pc:sldMk cId="126768676" sldId="287"/>
            <ac:grpSpMk id="16" creationId="{3C9AA14C-80A4-427C-A911-28CD20C56E5E}"/>
          </ac:grpSpMkLst>
        </pc:grpChg>
        <pc:grpChg chg="add del">
          <ac:chgData name="Hubert Ruczyński" userId="35753aab-0d69-494c-b54d-f9fed967c656" providerId="ADAL" clId="{0726DC99-F3AA-490E-AC13-C5527754E530}" dt="2021-06-07T16:12:54.231" v="718" actId="26606"/>
          <ac:grpSpMkLst>
            <pc:docMk/>
            <pc:sldMk cId="126768676" sldId="287"/>
            <ac:grpSpMk id="21" creationId="{F2FD01A0-E6FF-41CD-AEBD-279232B90D43}"/>
          </ac:grpSpMkLst>
        </pc:grpChg>
        <pc:grpChg chg="add">
          <ac:chgData name="Hubert Ruczyński" userId="35753aab-0d69-494c-b54d-f9fed967c656" providerId="ADAL" clId="{0726DC99-F3AA-490E-AC13-C5527754E530}" dt="2021-06-07T16:12:54.231" v="718" actId="26606"/>
          <ac:grpSpMkLst>
            <pc:docMk/>
            <pc:sldMk cId="126768676" sldId="287"/>
            <ac:grpSpMk id="35" creationId="{F2FD01A0-E6FF-41CD-AEBD-279232B90D43}"/>
          </ac:grpSpMkLst>
        </pc:grpChg>
        <pc:grpChg chg="add">
          <ac:chgData name="Hubert Ruczyński" userId="35753aab-0d69-494c-b54d-f9fed967c656" providerId="ADAL" clId="{0726DC99-F3AA-490E-AC13-C5527754E530}" dt="2021-06-07T16:12:54.231" v="718" actId="26606"/>
          <ac:grpSpMkLst>
            <pc:docMk/>
            <pc:sldMk cId="126768676" sldId="287"/>
            <ac:grpSpMk id="40" creationId="{3C9AA14C-80A4-427C-A911-28CD20C56E5E}"/>
          </ac:grpSpMkLst>
        </pc:grpChg>
        <pc:picChg chg="add mod ord">
          <ac:chgData name="Hubert Ruczyński" userId="35753aab-0d69-494c-b54d-f9fed967c656" providerId="ADAL" clId="{0726DC99-F3AA-490E-AC13-C5527754E530}" dt="2021-06-07T16:13:02.910" v="721" actId="14100"/>
          <ac:picMkLst>
            <pc:docMk/>
            <pc:sldMk cId="126768676" sldId="287"/>
            <ac:picMk id="5" creationId="{D6104BD4-91F4-407D-9B10-3B1D7DF3E42A}"/>
          </ac:picMkLst>
        </pc:picChg>
      </pc:sldChg>
      <pc:sldChg chg="addSp delSp modSp new mod setBg">
        <pc:chgData name="Hubert Ruczyński" userId="35753aab-0d69-494c-b54d-f9fed967c656" providerId="ADAL" clId="{0726DC99-F3AA-490E-AC13-C5527754E530}" dt="2021-06-07T16:30:42.346" v="862" actId="2711"/>
        <pc:sldMkLst>
          <pc:docMk/>
          <pc:sldMk cId="1381252481" sldId="288"/>
        </pc:sldMkLst>
        <pc:spChg chg="mod">
          <ac:chgData name="Hubert Ruczyński" userId="35753aab-0d69-494c-b54d-f9fed967c656" providerId="ADAL" clId="{0726DC99-F3AA-490E-AC13-C5527754E530}" dt="2021-06-07T16:30:42.346" v="862" actId="2711"/>
          <ac:spMkLst>
            <pc:docMk/>
            <pc:sldMk cId="1381252481" sldId="288"/>
            <ac:spMk id="2" creationId="{22CB8A09-1C19-45BD-ACFC-B0802713620F}"/>
          </ac:spMkLst>
        </pc:spChg>
        <pc:spChg chg="del">
          <ac:chgData name="Hubert Ruczyński" userId="35753aab-0d69-494c-b54d-f9fed967c656" providerId="ADAL" clId="{0726DC99-F3AA-490E-AC13-C5527754E530}" dt="2021-06-07T16:14:48.002" v="727" actId="22"/>
          <ac:spMkLst>
            <pc:docMk/>
            <pc:sldMk cId="1381252481" sldId="288"/>
            <ac:spMk id="3" creationId="{2DB788E9-85F0-46FB-9A09-1FC64A5AAA09}"/>
          </ac:spMkLst>
        </pc:spChg>
        <pc:spChg chg="add">
          <ac:chgData name="Hubert Ruczyński" userId="35753aab-0d69-494c-b54d-f9fed967c656" providerId="ADAL" clId="{0726DC99-F3AA-490E-AC13-C5527754E530}" dt="2021-06-07T16:14:52.337" v="728" actId="26606"/>
          <ac:spMkLst>
            <pc:docMk/>
            <pc:sldMk cId="1381252481" sldId="288"/>
            <ac:spMk id="10" creationId="{09646535-AEF6-4883-A4F9-EEC1F8B4319E}"/>
          </ac:spMkLst>
        </pc:spChg>
        <pc:spChg chg="add">
          <ac:chgData name="Hubert Ruczyński" userId="35753aab-0d69-494c-b54d-f9fed967c656" providerId="ADAL" clId="{0726DC99-F3AA-490E-AC13-C5527754E530}" dt="2021-06-07T16:14:52.337" v="728" actId="26606"/>
          <ac:spMkLst>
            <pc:docMk/>
            <pc:sldMk cId="1381252481" sldId="288"/>
            <ac:spMk id="12" creationId="{A20E4EF1-6AA9-4634-A88F-49303780651A}"/>
          </ac:spMkLst>
        </pc:spChg>
        <pc:spChg chg="add">
          <ac:chgData name="Hubert Ruczyński" userId="35753aab-0d69-494c-b54d-f9fed967c656" providerId="ADAL" clId="{0726DC99-F3AA-490E-AC13-C5527754E530}" dt="2021-06-07T16:14:52.337" v="728" actId="26606"/>
          <ac:spMkLst>
            <pc:docMk/>
            <pc:sldMk cId="1381252481" sldId="288"/>
            <ac:spMk id="14" creationId="{DD0558E7-61D4-43D8-ADB8-96DE97118653}"/>
          </ac:spMkLst>
        </pc:spChg>
        <pc:spChg chg="add">
          <ac:chgData name="Hubert Ruczyński" userId="35753aab-0d69-494c-b54d-f9fed967c656" providerId="ADAL" clId="{0726DC99-F3AA-490E-AC13-C5527754E530}" dt="2021-06-07T16:14:52.337" v="728" actId="26606"/>
          <ac:spMkLst>
            <pc:docMk/>
            <pc:sldMk cId="1381252481" sldId="288"/>
            <ac:spMk id="26" creationId="{61DBDC3E-EFBF-429B-957B-6C76FFB44963}"/>
          </ac:spMkLst>
        </pc:spChg>
        <pc:grpChg chg="add">
          <ac:chgData name="Hubert Ruczyński" userId="35753aab-0d69-494c-b54d-f9fed967c656" providerId="ADAL" clId="{0726DC99-F3AA-490E-AC13-C5527754E530}" dt="2021-06-07T16:14:52.337" v="728" actId="26606"/>
          <ac:grpSpMkLst>
            <pc:docMk/>
            <pc:sldMk cId="1381252481" sldId="288"/>
            <ac:grpSpMk id="16" creationId="{C8F3AECA-1E28-4DB0-901D-747B827596E9}"/>
          </ac:grpSpMkLst>
        </pc:grpChg>
        <pc:grpChg chg="add">
          <ac:chgData name="Hubert Ruczyński" userId="35753aab-0d69-494c-b54d-f9fed967c656" providerId="ADAL" clId="{0726DC99-F3AA-490E-AC13-C5527754E530}" dt="2021-06-07T16:14:52.337" v="728" actId="26606"/>
          <ac:grpSpMkLst>
            <pc:docMk/>
            <pc:sldMk cId="1381252481" sldId="288"/>
            <ac:grpSpMk id="21" creationId="{3214C51D-3B74-4CCB-82B8-A184460FCAA2}"/>
          </ac:grpSpMkLst>
        </pc:grpChg>
        <pc:picChg chg="add mod ord">
          <ac:chgData name="Hubert Ruczyński" userId="35753aab-0d69-494c-b54d-f9fed967c656" providerId="ADAL" clId="{0726DC99-F3AA-490E-AC13-C5527754E530}" dt="2021-06-07T16:14:56.972" v="730" actId="1076"/>
          <ac:picMkLst>
            <pc:docMk/>
            <pc:sldMk cId="1381252481" sldId="288"/>
            <ac:picMk id="5" creationId="{ECE4F0BF-59F0-42A1-991F-0C10FE8C202C}"/>
          </ac:picMkLst>
        </pc:picChg>
      </pc:sldChg>
      <pc:sldChg chg="addSp delSp modSp new mod setBg">
        <pc:chgData name="Hubert Ruczyński" userId="35753aab-0d69-494c-b54d-f9fed967c656" providerId="ADAL" clId="{0726DC99-F3AA-490E-AC13-C5527754E530}" dt="2021-06-07T16:30:53.847" v="864" actId="2711"/>
        <pc:sldMkLst>
          <pc:docMk/>
          <pc:sldMk cId="3126268415" sldId="289"/>
        </pc:sldMkLst>
        <pc:spChg chg="mod">
          <ac:chgData name="Hubert Ruczyński" userId="35753aab-0d69-494c-b54d-f9fed967c656" providerId="ADAL" clId="{0726DC99-F3AA-490E-AC13-C5527754E530}" dt="2021-06-07T16:30:53.847" v="864" actId="2711"/>
          <ac:spMkLst>
            <pc:docMk/>
            <pc:sldMk cId="3126268415" sldId="289"/>
            <ac:spMk id="2" creationId="{EF8DC79F-06FA-4C9B-9730-DF93070DB21C}"/>
          </ac:spMkLst>
        </pc:spChg>
        <pc:spChg chg="add del">
          <ac:chgData name="Hubert Ruczyński" userId="35753aab-0d69-494c-b54d-f9fed967c656" providerId="ADAL" clId="{0726DC99-F3AA-490E-AC13-C5527754E530}" dt="2021-06-07T16:17:13.097" v="754" actId="22"/>
          <ac:spMkLst>
            <pc:docMk/>
            <pc:sldMk cId="3126268415" sldId="289"/>
            <ac:spMk id="3" creationId="{115B252D-1FBE-4335-B9EB-7AE2CB3A5277}"/>
          </ac:spMkLst>
        </pc:spChg>
        <pc:spChg chg="add">
          <ac:chgData name="Hubert Ruczyński" userId="35753aab-0d69-494c-b54d-f9fed967c656" providerId="ADAL" clId="{0726DC99-F3AA-490E-AC13-C5527754E530}" dt="2021-06-07T16:17:24.041" v="758" actId="26606"/>
          <ac:spMkLst>
            <pc:docMk/>
            <pc:sldMk cId="3126268415" sldId="289"/>
            <ac:spMk id="9" creationId="{09646535-AEF6-4883-A4F9-EEC1F8B4319E}"/>
          </ac:spMkLst>
        </pc:spChg>
        <pc:spChg chg="add del">
          <ac:chgData name="Hubert Ruczyński" userId="35753aab-0d69-494c-b54d-f9fed967c656" providerId="ADAL" clId="{0726DC99-F3AA-490E-AC13-C5527754E530}" dt="2021-06-07T16:17:10.016" v="752" actId="26606"/>
          <ac:spMkLst>
            <pc:docMk/>
            <pc:sldMk cId="3126268415" sldId="289"/>
            <ac:spMk id="10" creationId="{09646535-AEF6-4883-A4F9-EEC1F8B4319E}"/>
          </ac:spMkLst>
        </pc:spChg>
        <pc:spChg chg="add">
          <ac:chgData name="Hubert Ruczyński" userId="35753aab-0d69-494c-b54d-f9fed967c656" providerId="ADAL" clId="{0726DC99-F3AA-490E-AC13-C5527754E530}" dt="2021-06-07T16:17:24.041" v="758" actId="26606"/>
          <ac:spMkLst>
            <pc:docMk/>
            <pc:sldMk cId="3126268415" sldId="289"/>
            <ac:spMk id="11" creationId="{A20E4EF1-6AA9-4634-A88F-49303780651A}"/>
          </ac:spMkLst>
        </pc:spChg>
        <pc:spChg chg="add del">
          <ac:chgData name="Hubert Ruczyński" userId="35753aab-0d69-494c-b54d-f9fed967c656" providerId="ADAL" clId="{0726DC99-F3AA-490E-AC13-C5527754E530}" dt="2021-06-07T16:17:10.016" v="752" actId="26606"/>
          <ac:spMkLst>
            <pc:docMk/>
            <pc:sldMk cId="3126268415" sldId="289"/>
            <ac:spMk id="12" creationId="{99D89EBB-72B3-43C9-BAA0-C3D3A97AD3AC}"/>
          </ac:spMkLst>
        </pc:spChg>
        <pc:spChg chg="add">
          <ac:chgData name="Hubert Ruczyński" userId="35753aab-0d69-494c-b54d-f9fed967c656" providerId="ADAL" clId="{0726DC99-F3AA-490E-AC13-C5527754E530}" dt="2021-06-07T16:17:24.041" v="758" actId="26606"/>
          <ac:spMkLst>
            <pc:docMk/>
            <pc:sldMk cId="3126268415" sldId="289"/>
            <ac:spMk id="13" creationId="{DD0558E7-61D4-43D8-ADB8-96DE97118653}"/>
          </ac:spMkLst>
        </pc:spChg>
        <pc:spChg chg="add del">
          <ac:chgData name="Hubert Ruczyński" userId="35753aab-0d69-494c-b54d-f9fed967c656" providerId="ADAL" clId="{0726DC99-F3AA-490E-AC13-C5527754E530}" dt="2021-06-07T16:17:10.016" v="752" actId="26606"/>
          <ac:spMkLst>
            <pc:docMk/>
            <pc:sldMk cId="3126268415" sldId="289"/>
            <ac:spMk id="14" creationId="{5A6BA549-E7EA-4091-94B3-7B2B3044E387}"/>
          </ac:spMkLst>
        </pc:spChg>
        <pc:spChg chg="add del">
          <ac:chgData name="Hubert Ruczyński" userId="35753aab-0d69-494c-b54d-f9fed967c656" providerId="ADAL" clId="{0726DC99-F3AA-490E-AC13-C5527754E530}" dt="2021-06-07T16:17:10.016" v="752" actId="26606"/>
          <ac:spMkLst>
            <pc:docMk/>
            <pc:sldMk cId="3126268415" sldId="289"/>
            <ac:spMk id="26" creationId="{613F3963-915E-4812-8B39-BE6EA7CC82DA}"/>
          </ac:spMkLst>
        </pc:spChg>
        <pc:spChg chg="add">
          <ac:chgData name="Hubert Ruczyński" userId="35753aab-0d69-494c-b54d-f9fed967c656" providerId="ADAL" clId="{0726DC99-F3AA-490E-AC13-C5527754E530}" dt="2021-06-07T16:17:24.041" v="758" actId="26606"/>
          <ac:spMkLst>
            <pc:docMk/>
            <pc:sldMk cId="3126268415" sldId="289"/>
            <ac:spMk id="28" creationId="{61DBDC3E-EFBF-429B-957B-6C76FFB44963}"/>
          </ac:spMkLst>
        </pc:spChg>
        <pc:grpChg chg="add del">
          <ac:chgData name="Hubert Ruczyński" userId="35753aab-0d69-494c-b54d-f9fed967c656" providerId="ADAL" clId="{0726DC99-F3AA-490E-AC13-C5527754E530}" dt="2021-06-07T16:17:10.016" v="752" actId="26606"/>
          <ac:grpSpMkLst>
            <pc:docMk/>
            <pc:sldMk cId="3126268415" sldId="289"/>
            <ac:grpSpMk id="16" creationId="{C8F3AECA-1E28-4DB0-901D-747B827596E9}"/>
          </ac:grpSpMkLst>
        </pc:grpChg>
        <pc:grpChg chg="add">
          <ac:chgData name="Hubert Ruczyński" userId="35753aab-0d69-494c-b54d-f9fed967c656" providerId="ADAL" clId="{0726DC99-F3AA-490E-AC13-C5527754E530}" dt="2021-06-07T16:17:24.041" v="758" actId="26606"/>
          <ac:grpSpMkLst>
            <pc:docMk/>
            <pc:sldMk cId="3126268415" sldId="289"/>
            <ac:grpSpMk id="18" creationId="{C8F3AECA-1E28-4DB0-901D-747B827596E9}"/>
          </ac:grpSpMkLst>
        </pc:grpChg>
        <pc:grpChg chg="add del">
          <ac:chgData name="Hubert Ruczyński" userId="35753aab-0d69-494c-b54d-f9fed967c656" providerId="ADAL" clId="{0726DC99-F3AA-490E-AC13-C5527754E530}" dt="2021-06-07T16:17:10.016" v="752" actId="26606"/>
          <ac:grpSpMkLst>
            <pc:docMk/>
            <pc:sldMk cId="3126268415" sldId="289"/>
            <ac:grpSpMk id="21" creationId="{3214C51D-3B74-4CCB-82B8-A184460FCAA2}"/>
          </ac:grpSpMkLst>
        </pc:grpChg>
        <pc:grpChg chg="add">
          <ac:chgData name="Hubert Ruczyński" userId="35753aab-0d69-494c-b54d-f9fed967c656" providerId="ADAL" clId="{0726DC99-F3AA-490E-AC13-C5527754E530}" dt="2021-06-07T16:17:24.041" v="758" actId="26606"/>
          <ac:grpSpMkLst>
            <pc:docMk/>
            <pc:sldMk cId="3126268415" sldId="289"/>
            <ac:grpSpMk id="23" creationId="{3214C51D-3B74-4CCB-82B8-A184460FCAA2}"/>
          </ac:grpSpMkLst>
        </pc:grpChg>
        <pc:picChg chg="add del mod ord">
          <ac:chgData name="Hubert Ruczyński" userId="35753aab-0d69-494c-b54d-f9fed967c656" providerId="ADAL" clId="{0726DC99-F3AA-490E-AC13-C5527754E530}" dt="2021-06-07T16:17:10.318" v="753" actId="22"/>
          <ac:picMkLst>
            <pc:docMk/>
            <pc:sldMk cId="3126268415" sldId="289"/>
            <ac:picMk id="5" creationId="{D08C679C-AE06-4DE3-92DE-866C1EDFA73B}"/>
          </ac:picMkLst>
        </pc:picChg>
        <pc:picChg chg="add mod ord">
          <ac:chgData name="Hubert Ruczyński" userId="35753aab-0d69-494c-b54d-f9fed967c656" providerId="ADAL" clId="{0726DC99-F3AA-490E-AC13-C5527754E530}" dt="2021-06-07T16:17:32.306" v="762" actId="1076"/>
          <ac:picMkLst>
            <pc:docMk/>
            <pc:sldMk cId="3126268415" sldId="289"/>
            <ac:picMk id="7" creationId="{D46B6531-B08F-4F1E-A2AB-C403D5235979}"/>
          </ac:picMkLst>
        </pc:picChg>
      </pc:sldChg>
      <pc:sldChg chg="addSp delSp modSp new mod ord setBg modNotesTx">
        <pc:chgData name="Hubert Ruczyński" userId="35753aab-0d69-494c-b54d-f9fed967c656" providerId="ADAL" clId="{0726DC99-F3AA-490E-AC13-C5527754E530}" dt="2021-06-07T16:47:08.447" v="1381" actId="2711"/>
        <pc:sldMkLst>
          <pc:docMk/>
          <pc:sldMk cId="1614541582" sldId="290"/>
        </pc:sldMkLst>
        <pc:spChg chg="mod">
          <ac:chgData name="Hubert Ruczyński" userId="35753aab-0d69-494c-b54d-f9fed967c656" providerId="ADAL" clId="{0726DC99-F3AA-490E-AC13-C5527754E530}" dt="2021-06-07T16:47:08.447" v="1381" actId="2711"/>
          <ac:spMkLst>
            <pc:docMk/>
            <pc:sldMk cId="1614541582" sldId="290"/>
            <ac:spMk id="2" creationId="{E53D0B02-4E85-49B5-BCEA-75EDBA909713}"/>
          </ac:spMkLst>
        </pc:spChg>
        <pc:spChg chg="del">
          <ac:chgData name="Hubert Ruczyński" userId="35753aab-0d69-494c-b54d-f9fed967c656" providerId="ADAL" clId="{0726DC99-F3AA-490E-AC13-C5527754E530}" dt="2021-06-07T16:18:23.169" v="772" actId="26606"/>
          <ac:spMkLst>
            <pc:docMk/>
            <pc:sldMk cId="1614541582" sldId="290"/>
            <ac:spMk id="3" creationId="{D7DD03F9-0667-4CFB-818A-EA252C693428}"/>
          </ac:spMkLst>
        </pc:spChg>
        <pc:spChg chg="add">
          <ac:chgData name="Hubert Ruczyński" userId="35753aab-0d69-494c-b54d-f9fed967c656" providerId="ADAL" clId="{0726DC99-F3AA-490E-AC13-C5527754E530}" dt="2021-06-07T16:18:23.169" v="772" actId="26606"/>
          <ac:spMkLst>
            <pc:docMk/>
            <pc:sldMk cId="1614541582" sldId="290"/>
            <ac:spMk id="10" creationId="{09646535-AEF6-4883-A4F9-EEC1F8B4319E}"/>
          </ac:spMkLst>
        </pc:spChg>
        <pc:spChg chg="add">
          <ac:chgData name="Hubert Ruczyński" userId="35753aab-0d69-494c-b54d-f9fed967c656" providerId="ADAL" clId="{0726DC99-F3AA-490E-AC13-C5527754E530}" dt="2021-06-07T16:18:23.169" v="772" actId="26606"/>
          <ac:spMkLst>
            <pc:docMk/>
            <pc:sldMk cId="1614541582" sldId="290"/>
            <ac:spMk id="12" creationId="{335243F2-87BD-4C47-8358-ACFE608D3DB3}"/>
          </ac:spMkLst>
        </pc:spChg>
        <pc:spChg chg="add">
          <ac:chgData name="Hubert Ruczyński" userId="35753aab-0d69-494c-b54d-f9fed967c656" providerId="ADAL" clId="{0726DC99-F3AA-490E-AC13-C5527754E530}" dt="2021-06-07T16:18:23.169" v="772" actId="26606"/>
          <ac:spMkLst>
            <pc:docMk/>
            <pc:sldMk cId="1614541582" sldId="290"/>
            <ac:spMk id="14" creationId="{65B33439-EC96-4835-9DF2-CFA3336E0E41}"/>
          </ac:spMkLst>
        </pc:spChg>
        <pc:grpChg chg="add">
          <ac:chgData name="Hubert Ruczyński" userId="35753aab-0d69-494c-b54d-f9fed967c656" providerId="ADAL" clId="{0726DC99-F3AA-490E-AC13-C5527754E530}" dt="2021-06-07T16:18:23.169" v="772" actId="26606"/>
          <ac:grpSpMkLst>
            <pc:docMk/>
            <pc:sldMk cId="1614541582" sldId="290"/>
            <ac:grpSpMk id="16" creationId="{F2FD01A0-E6FF-41CD-AEBD-279232B90D43}"/>
          </ac:grpSpMkLst>
        </pc:grpChg>
        <pc:grpChg chg="add">
          <ac:chgData name="Hubert Ruczyński" userId="35753aab-0d69-494c-b54d-f9fed967c656" providerId="ADAL" clId="{0726DC99-F3AA-490E-AC13-C5527754E530}" dt="2021-06-07T16:18:23.169" v="772" actId="26606"/>
          <ac:grpSpMkLst>
            <pc:docMk/>
            <pc:sldMk cId="1614541582" sldId="290"/>
            <ac:grpSpMk id="21" creationId="{3C9AA14C-80A4-427C-A911-28CD20C56E5E}"/>
          </ac:grpSpMkLst>
        </pc:grpChg>
        <pc:picChg chg="add mod">
          <ac:chgData name="Hubert Ruczyński" userId="35753aab-0d69-494c-b54d-f9fed967c656" providerId="ADAL" clId="{0726DC99-F3AA-490E-AC13-C5527754E530}" dt="2021-06-07T16:18:38.260" v="775" actId="1076"/>
          <ac:picMkLst>
            <pc:docMk/>
            <pc:sldMk cId="1614541582" sldId="290"/>
            <ac:picMk id="5" creationId="{4817D875-23D6-4C48-931D-8BC9553E0602}"/>
          </ac:picMkLst>
        </pc:picChg>
      </pc:sldChg>
      <pc:sldChg chg="addSp delSp modSp new mod setBg">
        <pc:chgData name="Hubert Ruczyński" userId="35753aab-0d69-494c-b54d-f9fed967c656" providerId="ADAL" clId="{0726DC99-F3AA-490E-AC13-C5527754E530}" dt="2021-06-07T16:47:04.492" v="1380" actId="2711"/>
        <pc:sldMkLst>
          <pc:docMk/>
          <pc:sldMk cId="2206157916" sldId="291"/>
        </pc:sldMkLst>
        <pc:spChg chg="mod">
          <ac:chgData name="Hubert Ruczyński" userId="35753aab-0d69-494c-b54d-f9fed967c656" providerId="ADAL" clId="{0726DC99-F3AA-490E-AC13-C5527754E530}" dt="2021-06-07T16:47:04.492" v="1380" actId="2711"/>
          <ac:spMkLst>
            <pc:docMk/>
            <pc:sldMk cId="2206157916" sldId="291"/>
            <ac:spMk id="2" creationId="{AF21F00C-78B1-4BB4-AADC-43FB00B3F62B}"/>
          </ac:spMkLst>
        </pc:spChg>
        <pc:spChg chg="del">
          <ac:chgData name="Hubert Ruczyński" userId="35753aab-0d69-494c-b54d-f9fed967c656" providerId="ADAL" clId="{0726DC99-F3AA-490E-AC13-C5527754E530}" dt="2021-06-07T16:45:16.093" v="1342" actId="22"/>
          <ac:spMkLst>
            <pc:docMk/>
            <pc:sldMk cId="2206157916" sldId="291"/>
            <ac:spMk id="3" creationId="{C4E24D7F-984A-4E80-9CBA-697316E89E61}"/>
          </ac:spMkLst>
        </pc:spChg>
        <pc:spChg chg="add del">
          <ac:chgData name="Hubert Ruczyński" userId="35753aab-0d69-494c-b54d-f9fed967c656" providerId="ADAL" clId="{0726DC99-F3AA-490E-AC13-C5527754E530}" dt="2021-06-07T16:45:41.623" v="1350" actId="26606"/>
          <ac:spMkLst>
            <pc:docMk/>
            <pc:sldMk cId="2206157916" sldId="291"/>
            <ac:spMk id="9" creationId="{6DAC3BAB-44E4-4613-A76A-F06B1715443F}"/>
          </ac:spMkLst>
        </pc:spChg>
        <pc:spChg chg="add del">
          <ac:chgData name="Hubert Ruczyński" userId="35753aab-0d69-494c-b54d-f9fed967c656" providerId="ADAL" clId="{0726DC99-F3AA-490E-AC13-C5527754E530}" dt="2021-06-07T16:45:25.120" v="1344" actId="26606"/>
          <ac:spMkLst>
            <pc:docMk/>
            <pc:sldMk cId="2206157916" sldId="291"/>
            <ac:spMk id="10" creationId="{09646535-AEF6-4883-A4F9-EEC1F8B4319E}"/>
          </ac:spMkLst>
        </pc:spChg>
        <pc:spChg chg="add del">
          <ac:chgData name="Hubert Ruczyński" userId="35753aab-0d69-494c-b54d-f9fed967c656" providerId="ADAL" clId="{0726DC99-F3AA-490E-AC13-C5527754E530}" dt="2021-06-07T16:45:25.120" v="1344" actId="26606"/>
          <ac:spMkLst>
            <pc:docMk/>
            <pc:sldMk cId="2206157916" sldId="291"/>
            <ac:spMk id="12" creationId="{335243F2-87BD-4C47-8358-ACFE608D3DB3}"/>
          </ac:spMkLst>
        </pc:spChg>
        <pc:spChg chg="add del">
          <ac:chgData name="Hubert Ruczyński" userId="35753aab-0d69-494c-b54d-f9fed967c656" providerId="ADAL" clId="{0726DC99-F3AA-490E-AC13-C5527754E530}" dt="2021-06-07T16:45:25.120" v="1344" actId="26606"/>
          <ac:spMkLst>
            <pc:docMk/>
            <pc:sldMk cId="2206157916" sldId="291"/>
            <ac:spMk id="14" creationId="{65B33439-EC96-4835-9DF2-CFA3336E0E41}"/>
          </ac:spMkLst>
        </pc:spChg>
        <pc:spChg chg="add del">
          <ac:chgData name="Hubert Ruczyński" userId="35753aab-0d69-494c-b54d-f9fed967c656" providerId="ADAL" clId="{0726DC99-F3AA-490E-AC13-C5527754E530}" dt="2021-06-07T16:45:41.623" v="1350" actId="26606"/>
          <ac:spMkLst>
            <pc:docMk/>
            <pc:sldMk cId="2206157916" sldId="291"/>
            <ac:spMk id="26" creationId="{119D8FB3-DC82-4F23-93E9-2D2E26F225A0}"/>
          </ac:spMkLst>
        </pc:spChg>
        <pc:spChg chg="add del">
          <ac:chgData name="Hubert Ruczyński" userId="35753aab-0d69-494c-b54d-f9fed967c656" providerId="ADAL" clId="{0726DC99-F3AA-490E-AC13-C5527754E530}" dt="2021-06-07T16:45:41.623" v="1350" actId="26606"/>
          <ac:spMkLst>
            <pc:docMk/>
            <pc:sldMk cId="2206157916" sldId="291"/>
            <ac:spMk id="27" creationId="{BE054836-96E4-4E15-9E6C-1AE7ED17FC6C}"/>
          </ac:spMkLst>
        </pc:spChg>
        <pc:spChg chg="add">
          <ac:chgData name="Hubert Ruczyński" userId="35753aab-0d69-494c-b54d-f9fed967c656" providerId="ADAL" clId="{0726DC99-F3AA-490E-AC13-C5527754E530}" dt="2021-06-07T16:45:41.623" v="1350" actId="26606"/>
          <ac:spMkLst>
            <pc:docMk/>
            <pc:sldMk cId="2206157916" sldId="291"/>
            <ac:spMk id="32" creationId="{09646535-AEF6-4883-A4F9-EEC1F8B4319E}"/>
          </ac:spMkLst>
        </pc:spChg>
        <pc:spChg chg="add">
          <ac:chgData name="Hubert Ruczyński" userId="35753aab-0d69-494c-b54d-f9fed967c656" providerId="ADAL" clId="{0726DC99-F3AA-490E-AC13-C5527754E530}" dt="2021-06-07T16:45:41.623" v="1350" actId="26606"/>
          <ac:spMkLst>
            <pc:docMk/>
            <pc:sldMk cId="2206157916" sldId="291"/>
            <ac:spMk id="34" creationId="{74E3E963-7ADC-4469-A079-F78B0BC6F60C}"/>
          </ac:spMkLst>
        </pc:spChg>
        <pc:spChg chg="add">
          <ac:chgData name="Hubert Ruczyński" userId="35753aab-0d69-494c-b54d-f9fed967c656" providerId="ADAL" clId="{0726DC99-F3AA-490E-AC13-C5527754E530}" dt="2021-06-07T16:45:41.623" v="1350" actId="26606"/>
          <ac:spMkLst>
            <pc:docMk/>
            <pc:sldMk cId="2206157916" sldId="291"/>
            <ac:spMk id="36" creationId="{C864DEA4-D6B8-4DEF-B1D0-6D5672FA8D22}"/>
          </ac:spMkLst>
        </pc:spChg>
        <pc:grpChg chg="add del">
          <ac:chgData name="Hubert Ruczyński" userId="35753aab-0d69-494c-b54d-f9fed967c656" providerId="ADAL" clId="{0726DC99-F3AA-490E-AC13-C5527754E530}" dt="2021-06-07T16:45:25.120" v="1344" actId="26606"/>
          <ac:grpSpMkLst>
            <pc:docMk/>
            <pc:sldMk cId="2206157916" sldId="291"/>
            <ac:grpSpMk id="16" creationId="{F2FD01A0-E6FF-41CD-AEBD-279232B90D43}"/>
          </ac:grpSpMkLst>
        </pc:grpChg>
        <pc:grpChg chg="add del">
          <ac:chgData name="Hubert Ruczyński" userId="35753aab-0d69-494c-b54d-f9fed967c656" providerId="ADAL" clId="{0726DC99-F3AA-490E-AC13-C5527754E530}" dt="2021-06-07T16:45:25.120" v="1344" actId="26606"/>
          <ac:grpSpMkLst>
            <pc:docMk/>
            <pc:sldMk cId="2206157916" sldId="291"/>
            <ac:grpSpMk id="21" creationId="{3C9AA14C-80A4-427C-A911-28CD20C56E5E}"/>
          </ac:grpSpMkLst>
        </pc:grpChg>
        <pc:grpChg chg="add">
          <ac:chgData name="Hubert Ruczyński" userId="35753aab-0d69-494c-b54d-f9fed967c656" providerId="ADAL" clId="{0726DC99-F3AA-490E-AC13-C5527754E530}" dt="2021-06-07T16:45:41.623" v="1350" actId="26606"/>
          <ac:grpSpMkLst>
            <pc:docMk/>
            <pc:sldMk cId="2206157916" sldId="291"/>
            <ac:grpSpMk id="38" creationId="{3C9AA14C-80A4-427C-A911-28CD20C56E5E}"/>
          </ac:grpSpMkLst>
        </pc:grpChg>
        <pc:grpChg chg="add">
          <ac:chgData name="Hubert Ruczyński" userId="35753aab-0d69-494c-b54d-f9fed967c656" providerId="ADAL" clId="{0726DC99-F3AA-490E-AC13-C5527754E530}" dt="2021-06-07T16:45:41.623" v="1350" actId="26606"/>
          <ac:grpSpMkLst>
            <pc:docMk/>
            <pc:sldMk cId="2206157916" sldId="291"/>
            <ac:grpSpMk id="43" creationId="{F2FD01A0-E6FF-41CD-AEBD-279232B90D43}"/>
          </ac:grpSpMkLst>
        </pc:grpChg>
        <pc:picChg chg="add mod ord">
          <ac:chgData name="Hubert Ruczyński" userId="35753aab-0d69-494c-b54d-f9fed967c656" providerId="ADAL" clId="{0726DC99-F3AA-490E-AC13-C5527754E530}" dt="2021-06-07T16:45:45.086" v="1351" actId="1440"/>
          <ac:picMkLst>
            <pc:docMk/>
            <pc:sldMk cId="2206157916" sldId="291"/>
            <ac:picMk id="5" creationId="{434AF813-8220-4947-9A97-DC804933FB06}"/>
          </ac:picMkLst>
        </pc:picChg>
      </pc:sldChg>
      <pc:sldChg chg="addSp modSp new mod setBg">
        <pc:chgData name="Hubert Ruczyński" userId="35753aab-0d69-494c-b54d-f9fed967c656" providerId="ADAL" clId="{0726DC99-F3AA-490E-AC13-C5527754E530}" dt="2021-06-07T16:46:58.486" v="1379" actId="255"/>
        <pc:sldMkLst>
          <pc:docMk/>
          <pc:sldMk cId="3582983212" sldId="292"/>
        </pc:sldMkLst>
        <pc:spChg chg="mod">
          <ac:chgData name="Hubert Ruczyński" userId="35753aab-0d69-494c-b54d-f9fed967c656" providerId="ADAL" clId="{0726DC99-F3AA-490E-AC13-C5527754E530}" dt="2021-06-07T16:46:58.486" v="1379" actId="255"/>
          <ac:spMkLst>
            <pc:docMk/>
            <pc:sldMk cId="3582983212" sldId="292"/>
            <ac:spMk id="2" creationId="{C26EF912-54C0-4F2A-9D76-FBE96FF5F7C3}"/>
          </ac:spMkLst>
        </pc:spChg>
        <pc:spChg chg="mod">
          <ac:chgData name="Hubert Ruczyński" userId="35753aab-0d69-494c-b54d-f9fed967c656" providerId="ADAL" clId="{0726DC99-F3AA-490E-AC13-C5527754E530}" dt="2021-06-07T16:46:25.871" v="1364" actId="26606"/>
          <ac:spMkLst>
            <pc:docMk/>
            <pc:sldMk cId="3582983212" sldId="292"/>
            <ac:spMk id="3" creationId="{4D24B282-2343-4639-917D-89C642621C26}"/>
          </ac:spMkLst>
        </pc:spChg>
        <pc:spChg chg="add">
          <ac:chgData name="Hubert Ruczyński" userId="35753aab-0d69-494c-b54d-f9fed967c656" providerId="ADAL" clId="{0726DC99-F3AA-490E-AC13-C5527754E530}" dt="2021-06-07T16:46:25.871" v="1364" actId="26606"/>
          <ac:spMkLst>
            <pc:docMk/>
            <pc:sldMk cId="3582983212" sldId="292"/>
            <ac:spMk id="12" creationId="{E46201F9-63C1-495D-8F7E-E3B99D2DA624}"/>
          </ac:spMkLst>
        </pc:spChg>
        <pc:spChg chg="add">
          <ac:chgData name="Hubert Ruczyński" userId="35753aab-0d69-494c-b54d-f9fed967c656" providerId="ADAL" clId="{0726DC99-F3AA-490E-AC13-C5527754E530}" dt="2021-06-07T16:46:25.871" v="1364" actId="26606"/>
          <ac:spMkLst>
            <pc:docMk/>
            <pc:sldMk cId="3582983212" sldId="292"/>
            <ac:spMk id="14" creationId="{07340AD6-FF98-450C-AE35-61F7EE4C12CA}"/>
          </ac:spMkLst>
        </pc:spChg>
        <pc:picChg chg="add mod ord">
          <ac:chgData name="Hubert Ruczyński" userId="35753aab-0d69-494c-b54d-f9fed967c656" providerId="ADAL" clId="{0726DC99-F3AA-490E-AC13-C5527754E530}" dt="2021-06-07T16:46:42.374" v="1370" actId="14100"/>
          <ac:picMkLst>
            <pc:docMk/>
            <pc:sldMk cId="3582983212" sldId="292"/>
            <ac:picMk id="5" creationId="{AB792F1C-A6A4-49B8-A820-82FC47C74DC5}"/>
          </ac:picMkLst>
        </pc:picChg>
        <pc:picChg chg="add mod">
          <ac:chgData name="Hubert Ruczyński" userId="35753aab-0d69-494c-b54d-f9fed967c656" providerId="ADAL" clId="{0726DC99-F3AA-490E-AC13-C5527754E530}" dt="2021-06-07T16:46:39.337" v="1368" actId="14100"/>
          <ac:picMkLst>
            <pc:docMk/>
            <pc:sldMk cId="3582983212" sldId="292"/>
            <ac:picMk id="7" creationId="{3D30FF17-E412-472E-8A51-E14CB5A71AAB}"/>
          </ac:picMkLst>
        </pc:picChg>
      </pc:sldChg>
      <pc:sldChg chg="addSp delSp modSp new mod setBg modNotesTx">
        <pc:chgData name="Hubert Ruczyński" userId="35753aab-0d69-494c-b54d-f9fed967c656" providerId="ADAL" clId="{0726DC99-F3AA-490E-AC13-C5527754E530}" dt="2021-06-14T11:19:27.986" v="2532" actId="20577"/>
        <pc:sldMkLst>
          <pc:docMk/>
          <pc:sldMk cId="3203963687" sldId="293"/>
        </pc:sldMkLst>
        <pc:spChg chg="mod">
          <ac:chgData name="Hubert Ruczyński" userId="35753aab-0d69-494c-b54d-f9fed967c656" providerId="ADAL" clId="{0726DC99-F3AA-490E-AC13-C5527754E530}" dt="2021-06-14T11:09:40.770" v="2045" actId="1076"/>
          <ac:spMkLst>
            <pc:docMk/>
            <pc:sldMk cId="3203963687" sldId="293"/>
            <ac:spMk id="2" creationId="{55B8F5E9-6EDE-4A46-95D5-F5CE17B459A9}"/>
          </ac:spMkLst>
        </pc:spChg>
        <pc:spChg chg="del mod">
          <ac:chgData name="Hubert Ruczyński" userId="35753aab-0d69-494c-b54d-f9fed967c656" providerId="ADAL" clId="{0726DC99-F3AA-490E-AC13-C5527754E530}" dt="2021-06-14T11:10:02.987" v="2050" actId="21"/>
          <ac:spMkLst>
            <pc:docMk/>
            <pc:sldMk cId="3203963687" sldId="293"/>
            <ac:spMk id="3" creationId="{F570A9F1-E0E8-4A8C-BE5E-8965D8D3B1EF}"/>
          </ac:spMkLst>
        </pc:spChg>
        <pc:spChg chg="add">
          <ac:chgData name="Hubert Ruczyński" userId="35753aab-0d69-494c-b54d-f9fed967c656" providerId="ADAL" clId="{0726DC99-F3AA-490E-AC13-C5527754E530}" dt="2021-06-14T11:05:40.275" v="1999" actId="26606"/>
          <ac:spMkLst>
            <pc:docMk/>
            <pc:sldMk cId="3203963687" sldId="293"/>
            <ac:spMk id="12" creationId="{E46201F9-63C1-495D-8F7E-E3B99D2DA624}"/>
          </ac:spMkLst>
        </pc:spChg>
        <pc:spChg chg="add">
          <ac:chgData name="Hubert Ruczyński" userId="35753aab-0d69-494c-b54d-f9fed967c656" providerId="ADAL" clId="{0726DC99-F3AA-490E-AC13-C5527754E530}" dt="2021-06-14T11:05:40.275" v="1999" actId="26606"/>
          <ac:spMkLst>
            <pc:docMk/>
            <pc:sldMk cId="3203963687" sldId="293"/>
            <ac:spMk id="14" creationId="{07340AD6-FF98-450C-AE35-61F7EE4C12CA}"/>
          </ac:spMkLst>
        </pc:spChg>
        <pc:picChg chg="add mod">
          <ac:chgData name="Hubert Ruczyński" userId="35753aab-0d69-494c-b54d-f9fed967c656" providerId="ADAL" clId="{0726DC99-F3AA-490E-AC13-C5527754E530}" dt="2021-06-14T11:09:53.563" v="2048" actId="1076"/>
          <ac:picMkLst>
            <pc:docMk/>
            <pc:sldMk cId="3203963687" sldId="293"/>
            <ac:picMk id="5" creationId="{5EC6EE3E-DB27-45E8-9C8E-78EF0DFEFED7}"/>
          </ac:picMkLst>
        </pc:picChg>
        <pc:picChg chg="add mod">
          <ac:chgData name="Hubert Ruczyński" userId="35753aab-0d69-494c-b54d-f9fed967c656" providerId="ADAL" clId="{0726DC99-F3AA-490E-AC13-C5527754E530}" dt="2021-06-14T11:09:59.849" v="2049" actId="1076"/>
          <ac:picMkLst>
            <pc:docMk/>
            <pc:sldMk cId="3203963687" sldId="293"/>
            <ac:picMk id="7" creationId="{C770135A-A969-4DA3-BB00-CED2307D5C79}"/>
          </ac:picMkLst>
        </pc:picChg>
      </pc:sldChg>
      <pc:sldChg chg="modSp add mod ord modNotesTx">
        <pc:chgData name="Hubert Ruczyński" userId="35753aab-0d69-494c-b54d-f9fed967c656" providerId="ADAL" clId="{0726DC99-F3AA-490E-AC13-C5527754E530}" dt="2021-06-14T10:55:27.015" v="1941" actId="20577"/>
        <pc:sldMkLst>
          <pc:docMk/>
          <pc:sldMk cId="4129775975" sldId="294"/>
        </pc:sldMkLst>
        <pc:spChg chg="mod">
          <ac:chgData name="Hubert Ruczyński" userId="35753aab-0d69-494c-b54d-f9fed967c656" providerId="ADAL" clId="{0726DC99-F3AA-490E-AC13-C5527754E530}" dt="2021-06-14T10:54:33.863" v="1796" actId="20577"/>
          <ac:spMkLst>
            <pc:docMk/>
            <pc:sldMk cId="4129775975" sldId="294"/>
            <ac:spMk id="2" creationId="{18EA3BB9-AC73-4EB9-87B0-92AF55B8ACA8}"/>
          </ac:spMkLst>
        </pc:spChg>
      </pc:sldChg>
      <pc:sldChg chg="addSp delSp modSp new mod setBg modNotesTx">
        <pc:chgData name="Hubert Ruczyński" userId="35753aab-0d69-494c-b54d-f9fed967c656" providerId="ADAL" clId="{0726DC99-F3AA-490E-AC13-C5527754E530}" dt="2021-06-14T11:19:55.968" v="2612" actId="20577"/>
        <pc:sldMkLst>
          <pc:docMk/>
          <pc:sldMk cId="2443877803" sldId="295"/>
        </pc:sldMkLst>
        <pc:spChg chg="mod">
          <ac:chgData name="Hubert Ruczyński" userId="35753aab-0d69-494c-b54d-f9fed967c656" providerId="ADAL" clId="{0726DC99-F3AA-490E-AC13-C5527754E530}" dt="2021-06-14T11:10:39.207" v="2081" actId="1076"/>
          <ac:spMkLst>
            <pc:docMk/>
            <pc:sldMk cId="2443877803" sldId="295"/>
            <ac:spMk id="2" creationId="{661F368F-5452-431B-BFA7-F7C68DE8B0B4}"/>
          </ac:spMkLst>
        </pc:spChg>
        <pc:spChg chg="del mod">
          <ac:chgData name="Hubert Ruczyński" userId="35753aab-0d69-494c-b54d-f9fed967c656" providerId="ADAL" clId="{0726DC99-F3AA-490E-AC13-C5527754E530}" dt="2021-06-14T11:10:09.547" v="2052" actId="26606"/>
          <ac:spMkLst>
            <pc:docMk/>
            <pc:sldMk cId="2443877803" sldId="295"/>
            <ac:spMk id="3" creationId="{5E765C11-F299-4C3A-A78D-ED2A72FA1006}"/>
          </ac:spMkLst>
        </pc:spChg>
        <pc:spChg chg="add">
          <ac:chgData name="Hubert Ruczyński" userId="35753aab-0d69-494c-b54d-f9fed967c656" providerId="ADAL" clId="{0726DC99-F3AA-490E-AC13-C5527754E530}" dt="2021-06-14T11:10:09.547" v="2052" actId="26606"/>
          <ac:spMkLst>
            <pc:docMk/>
            <pc:sldMk cId="2443877803" sldId="295"/>
            <ac:spMk id="10" creationId="{09646535-AEF6-4883-A4F9-EEC1F8B4319E}"/>
          </ac:spMkLst>
        </pc:spChg>
        <pc:spChg chg="add">
          <ac:chgData name="Hubert Ruczyński" userId="35753aab-0d69-494c-b54d-f9fed967c656" providerId="ADAL" clId="{0726DC99-F3AA-490E-AC13-C5527754E530}" dt="2021-06-14T11:10:09.547" v="2052" actId="26606"/>
          <ac:spMkLst>
            <pc:docMk/>
            <pc:sldMk cId="2443877803" sldId="295"/>
            <ac:spMk id="12" creationId="{335243F2-87BD-4C47-8358-ACFE608D3DB3}"/>
          </ac:spMkLst>
        </pc:spChg>
        <pc:spChg chg="add">
          <ac:chgData name="Hubert Ruczyński" userId="35753aab-0d69-494c-b54d-f9fed967c656" providerId="ADAL" clId="{0726DC99-F3AA-490E-AC13-C5527754E530}" dt="2021-06-14T11:10:09.547" v="2052" actId="26606"/>
          <ac:spMkLst>
            <pc:docMk/>
            <pc:sldMk cId="2443877803" sldId="295"/>
            <ac:spMk id="14" creationId="{65B33439-EC96-4835-9DF2-CFA3336E0E41}"/>
          </ac:spMkLst>
        </pc:spChg>
        <pc:grpChg chg="add">
          <ac:chgData name="Hubert Ruczyński" userId="35753aab-0d69-494c-b54d-f9fed967c656" providerId="ADAL" clId="{0726DC99-F3AA-490E-AC13-C5527754E530}" dt="2021-06-14T11:10:09.547" v="2052" actId="26606"/>
          <ac:grpSpMkLst>
            <pc:docMk/>
            <pc:sldMk cId="2443877803" sldId="295"/>
            <ac:grpSpMk id="16" creationId="{F2FD01A0-E6FF-41CD-AEBD-279232B90D43}"/>
          </ac:grpSpMkLst>
        </pc:grpChg>
        <pc:grpChg chg="add">
          <ac:chgData name="Hubert Ruczyński" userId="35753aab-0d69-494c-b54d-f9fed967c656" providerId="ADAL" clId="{0726DC99-F3AA-490E-AC13-C5527754E530}" dt="2021-06-14T11:10:09.547" v="2052" actId="26606"/>
          <ac:grpSpMkLst>
            <pc:docMk/>
            <pc:sldMk cId="2443877803" sldId="295"/>
            <ac:grpSpMk id="21" creationId="{3C9AA14C-80A4-427C-A911-28CD20C56E5E}"/>
          </ac:grpSpMkLst>
        </pc:grpChg>
        <pc:picChg chg="add mod">
          <ac:chgData name="Hubert Ruczyński" userId="35753aab-0d69-494c-b54d-f9fed967c656" providerId="ADAL" clId="{0726DC99-F3AA-490E-AC13-C5527754E530}" dt="2021-06-14T11:10:45.918" v="2082" actId="1076"/>
          <ac:picMkLst>
            <pc:docMk/>
            <pc:sldMk cId="2443877803" sldId="295"/>
            <ac:picMk id="5" creationId="{97790DDE-448C-4FD4-829A-2DC776B779B8}"/>
          </ac:picMkLst>
        </pc:picChg>
      </pc:sldChg>
      <pc:sldChg chg="addSp delSp modSp new mod setBg modNotesTx">
        <pc:chgData name="Hubert Ruczyński" userId="35753aab-0d69-494c-b54d-f9fed967c656" providerId="ADAL" clId="{0726DC99-F3AA-490E-AC13-C5527754E530}" dt="2021-06-14T11:23:34.679" v="2826" actId="20577"/>
        <pc:sldMkLst>
          <pc:docMk/>
          <pc:sldMk cId="2983008278" sldId="296"/>
        </pc:sldMkLst>
        <pc:spChg chg="mod">
          <ac:chgData name="Hubert Ruczyński" userId="35753aab-0d69-494c-b54d-f9fed967c656" providerId="ADAL" clId="{0726DC99-F3AA-490E-AC13-C5527754E530}" dt="2021-06-14T11:11:25.081" v="2125" actId="1076"/>
          <ac:spMkLst>
            <pc:docMk/>
            <pc:sldMk cId="2983008278" sldId="296"/>
            <ac:spMk id="2" creationId="{DD9023A4-F4ED-45ED-9D59-EAA70CE13CD1}"/>
          </ac:spMkLst>
        </pc:spChg>
        <pc:spChg chg="del">
          <ac:chgData name="Hubert Ruczyński" userId="35753aab-0d69-494c-b54d-f9fed967c656" providerId="ADAL" clId="{0726DC99-F3AA-490E-AC13-C5527754E530}" dt="2021-06-14T11:10:50.904" v="2083" actId="26606"/>
          <ac:spMkLst>
            <pc:docMk/>
            <pc:sldMk cId="2983008278" sldId="296"/>
            <ac:spMk id="3" creationId="{BB8065D0-3253-400B-8520-38B2E35C539F}"/>
          </ac:spMkLst>
        </pc:spChg>
        <pc:spChg chg="add">
          <ac:chgData name="Hubert Ruczyński" userId="35753aab-0d69-494c-b54d-f9fed967c656" providerId="ADAL" clId="{0726DC99-F3AA-490E-AC13-C5527754E530}" dt="2021-06-14T11:10:50.904" v="2083" actId="26606"/>
          <ac:spMkLst>
            <pc:docMk/>
            <pc:sldMk cId="2983008278" sldId="296"/>
            <ac:spMk id="10" creationId="{09646535-AEF6-4883-A4F9-EEC1F8B4319E}"/>
          </ac:spMkLst>
        </pc:spChg>
        <pc:spChg chg="add">
          <ac:chgData name="Hubert Ruczyński" userId="35753aab-0d69-494c-b54d-f9fed967c656" providerId="ADAL" clId="{0726DC99-F3AA-490E-AC13-C5527754E530}" dt="2021-06-14T11:10:50.904" v="2083" actId="26606"/>
          <ac:spMkLst>
            <pc:docMk/>
            <pc:sldMk cId="2983008278" sldId="296"/>
            <ac:spMk id="12" creationId="{74E3E963-7ADC-4469-A079-F78B0BC6F60C}"/>
          </ac:spMkLst>
        </pc:spChg>
        <pc:spChg chg="add">
          <ac:chgData name="Hubert Ruczyński" userId="35753aab-0d69-494c-b54d-f9fed967c656" providerId="ADAL" clId="{0726DC99-F3AA-490E-AC13-C5527754E530}" dt="2021-06-14T11:10:50.904" v="2083" actId="26606"/>
          <ac:spMkLst>
            <pc:docMk/>
            <pc:sldMk cId="2983008278" sldId="296"/>
            <ac:spMk id="14" creationId="{C864DEA4-D6B8-4DEF-B1D0-6D5672FA8D22}"/>
          </ac:spMkLst>
        </pc:spChg>
        <pc:grpChg chg="add">
          <ac:chgData name="Hubert Ruczyński" userId="35753aab-0d69-494c-b54d-f9fed967c656" providerId="ADAL" clId="{0726DC99-F3AA-490E-AC13-C5527754E530}" dt="2021-06-14T11:10:50.904" v="2083" actId="26606"/>
          <ac:grpSpMkLst>
            <pc:docMk/>
            <pc:sldMk cId="2983008278" sldId="296"/>
            <ac:grpSpMk id="16" creationId="{3C9AA14C-80A4-427C-A911-28CD20C56E5E}"/>
          </ac:grpSpMkLst>
        </pc:grpChg>
        <pc:grpChg chg="add">
          <ac:chgData name="Hubert Ruczyński" userId="35753aab-0d69-494c-b54d-f9fed967c656" providerId="ADAL" clId="{0726DC99-F3AA-490E-AC13-C5527754E530}" dt="2021-06-14T11:10:50.904" v="2083" actId="26606"/>
          <ac:grpSpMkLst>
            <pc:docMk/>
            <pc:sldMk cId="2983008278" sldId="296"/>
            <ac:grpSpMk id="21" creationId="{F2FD01A0-E6FF-41CD-AEBD-279232B90D43}"/>
          </ac:grpSpMkLst>
        </pc:grpChg>
        <pc:picChg chg="add mod">
          <ac:chgData name="Hubert Ruczyński" userId="35753aab-0d69-494c-b54d-f9fed967c656" providerId="ADAL" clId="{0726DC99-F3AA-490E-AC13-C5527754E530}" dt="2021-06-14T11:10:56.969" v="2086" actId="1076"/>
          <ac:picMkLst>
            <pc:docMk/>
            <pc:sldMk cId="2983008278" sldId="296"/>
            <ac:picMk id="5" creationId="{C260E526-D640-4D80-A744-AB030CFA766B}"/>
          </ac:picMkLst>
        </pc:picChg>
      </pc:sldChg>
      <pc:sldChg chg="addSp delSp modSp new mod setBg modNotesTx">
        <pc:chgData name="Hubert Ruczyński" userId="35753aab-0d69-494c-b54d-f9fed967c656" providerId="ADAL" clId="{0726DC99-F3AA-490E-AC13-C5527754E530}" dt="2021-06-14T11:24:28.352" v="2987" actId="20577"/>
        <pc:sldMkLst>
          <pc:docMk/>
          <pc:sldMk cId="2995403229" sldId="297"/>
        </pc:sldMkLst>
        <pc:spChg chg="mod">
          <ac:chgData name="Hubert Ruczyński" userId="35753aab-0d69-494c-b54d-f9fed967c656" providerId="ADAL" clId="{0726DC99-F3AA-490E-AC13-C5527754E530}" dt="2021-06-14T11:12:43.636" v="2181" actId="2711"/>
          <ac:spMkLst>
            <pc:docMk/>
            <pc:sldMk cId="2995403229" sldId="297"/>
            <ac:spMk id="2" creationId="{4BB1CFBE-16BC-4BF7-8AF0-1F6222289361}"/>
          </ac:spMkLst>
        </pc:spChg>
        <pc:spChg chg="del">
          <ac:chgData name="Hubert Ruczyński" userId="35753aab-0d69-494c-b54d-f9fed967c656" providerId="ADAL" clId="{0726DC99-F3AA-490E-AC13-C5527754E530}" dt="2021-06-14T11:11:43.085" v="2126" actId="26606"/>
          <ac:spMkLst>
            <pc:docMk/>
            <pc:sldMk cId="2995403229" sldId="297"/>
            <ac:spMk id="3" creationId="{ED671BEE-9DBD-4972-BDC2-10560689679C}"/>
          </ac:spMkLst>
        </pc:spChg>
        <pc:spChg chg="add">
          <ac:chgData name="Hubert Ruczyński" userId="35753aab-0d69-494c-b54d-f9fed967c656" providerId="ADAL" clId="{0726DC99-F3AA-490E-AC13-C5527754E530}" dt="2021-06-14T11:11:43.085" v="2126" actId="26606"/>
          <ac:spMkLst>
            <pc:docMk/>
            <pc:sldMk cId="2995403229" sldId="297"/>
            <ac:spMk id="10" creationId="{09646535-AEF6-4883-A4F9-EEC1F8B4319E}"/>
          </ac:spMkLst>
        </pc:spChg>
        <pc:spChg chg="add">
          <ac:chgData name="Hubert Ruczyński" userId="35753aab-0d69-494c-b54d-f9fed967c656" providerId="ADAL" clId="{0726DC99-F3AA-490E-AC13-C5527754E530}" dt="2021-06-14T11:11:43.085" v="2126" actId="26606"/>
          <ac:spMkLst>
            <pc:docMk/>
            <pc:sldMk cId="2995403229" sldId="297"/>
            <ac:spMk id="12" creationId="{335243F2-87BD-4C47-8358-ACFE608D3DB3}"/>
          </ac:spMkLst>
        </pc:spChg>
        <pc:spChg chg="add">
          <ac:chgData name="Hubert Ruczyński" userId="35753aab-0d69-494c-b54d-f9fed967c656" providerId="ADAL" clId="{0726DC99-F3AA-490E-AC13-C5527754E530}" dt="2021-06-14T11:11:43.085" v="2126" actId="26606"/>
          <ac:spMkLst>
            <pc:docMk/>
            <pc:sldMk cId="2995403229" sldId="297"/>
            <ac:spMk id="14" creationId="{65B33439-EC96-4835-9DF2-CFA3336E0E41}"/>
          </ac:spMkLst>
        </pc:spChg>
        <pc:grpChg chg="add">
          <ac:chgData name="Hubert Ruczyński" userId="35753aab-0d69-494c-b54d-f9fed967c656" providerId="ADAL" clId="{0726DC99-F3AA-490E-AC13-C5527754E530}" dt="2021-06-14T11:11:43.085" v="2126" actId="26606"/>
          <ac:grpSpMkLst>
            <pc:docMk/>
            <pc:sldMk cId="2995403229" sldId="297"/>
            <ac:grpSpMk id="16" creationId="{F2FD01A0-E6FF-41CD-AEBD-279232B90D43}"/>
          </ac:grpSpMkLst>
        </pc:grpChg>
        <pc:grpChg chg="add">
          <ac:chgData name="Hubert Ruczyński" userId="35753aab-0d69-494c-b54d-f9fed967c656" providerId="ADAL" clId="{0726DC99-F3AA-490E-AC13-C5527754E530}" dt="2021-06-14T11:11:43.085" v="2126" actId="26606"/>
          <ac:grpSpMkLst>
            <pc:docMk/>
            <pc:sldMk cId="2995403229" sldId="297"/>
            <ac:grpSpMk id="21" creationId="{3C9AA14C-80A4-427C-A911-28CD20C56E5E}"/>
          </ac:grpSpMkLst>
        </pc:grpChg>
        <pc:picChg chg="add mod">
          <ac:chgData name="Hubert Ruczyński" userId="35753aab-0d69-494c-b54d-f9fed967c656" providerId="ADAL" clId="{0726DC99-F3AA-490E-AC13-C5527754E530}" dt="2021-06-14T11:11:50.996" v="2129" actId="1076"/>
          <ac:picMkLst>
            <pc:docMk/>
            <pc:sldMk cId="2995403229" sldId="297"/>
            <ac:picMk id="5" creationId="{377F60BC-40A8-42F1-AAC3-C117CAC106F5}"/>
          </ac:picMkLst>
        </pc:picChg>
      </pc:sldChg>
      <pc:sldChg chg="addSp delSp modSp new mod setBg modNotesTx">
        <pc:chgData name="Hubert Ruczyński" userId="35753aab-0d69-494c-b54d-f9fed967c656" providerId="ADAL" clId="{0726DC99-F3AA-490E-AC13-C5527754E530}" dt="2021-06-14T11:27:04.158" v="3064" actId="20577"/>
        <pc:sldMkLst>
          <pc:docMk/>
          <pc:sldMk cId="56595161" sldId="298"/>
        </pc:sldMkLst>
        <pc:spChg chg="mod">
          <ac:chgData name="Hubert Ruczyński" userId="35753aab-0d69-494c-b54d-f9fed967c656" providerId="ADAL" clId="{0726DC99-F3AA-490E-AC13-C5527754E530}" dt="2021-06-14T11:13:28.562" v="2184" actId="1076"/>
          <ac:spMkLst>
            <pc:docMk/>
            <pc:sldMk cId="56595161" sldId="298"/>
            <ac:spMk id="2" creationId="{7B10A81E-9B5A-41B7-A7E7-4FB68106D9CA}"/>
          </ac:spMkLst>
        </pc:spChg>
        <pc:spChg chg="del">
          <ac:chgData name="Hubert Ruczyński" userId="35753aab-0d69-494c-b54d-f9fed967c656" providerId="ADAL" clId="{0726DC99-F3AA-490E-AC13-C5527754E530}" dt="2021-06-14T11:12:14.367" v="2151" actId="26606"/>
          <ac:spMkLst>
            <pc:docMk/>
            <pc:sldMk cId="56595161" sldId="298"/>
            <ac:spMk id="3" creationId="{421A9C50-3DF7-49ED-9F1A-4E6F50C4BE80}"/>
          </ac:spMkLst>
        </pc:spChg>
        <pc:spChg chg="add del">
          <ac:chgData name="Hubert Ruczyński" userId="35753aab-0d69-494c-b54d-f9fed967c656" providerId="ADAL" clId="{0726DC99-F3AA-490E-AC13-C5527754E530}" dt="2021-06-14T11:13:22.417" v="2182" actId="26606"/>
          <ac:spMkLst>
            <pc:docMk/>
            <pc:sldMk cId="56595161" sldId="298"/>
            <ac:spMk id="10" creationId="{09646535-AEF6-4883-A4F9-EEC1F8B4319E}"/>
          </ac:spMkLst>
        </pc:spChg>
        <pc:spChg chg="add del">
          <ac:chgData name="Hubert Ruczyński" userId="35753aab-0d69-494c-b54d-f9fed967c656" providerId="ADAL" clId="{0726DC99-F3AA-490E-AC13-C5527754E530}" dt="2021-06-14T11:13:22.417" v="2182" actId="26606"/>
          <ac:spMkLst>
            <pc:docMk/>
            <pc:sldMk cId="56595161" sldId="298"/>
            <ac:spMk id="12" creationId="{335243F2-87BD-4C47-8358-ACFE608D3DB3}"/>
          </ac:spMkLst>
        </pc:spChg>
        <pc:spChg chg="add del">
          <ac:chgData name="Hubert Ruczyński" userId="35753aab-0d69-494c-b54d-f9fed967c656" providerId="ADAL" clId="{0726DC99-F3AA-490E-AC13-C5527754E530}" dt="2021-06-14T11:13:22.417" v="2182" actId="26606"/>
          <ac:spMkLst>
            <pc:docMk/>
            <pc:sldMk cId="56595161" sldId="298"/>
            <ac:spMk id="14" creationId="{65B33439-EC96-4835-9DF2-CFA3336E0E41}"/>
          </ac:spMkLst>
        </pc:spChg>
        <pc:spChg chg="add">
          <ac:chgData name="Hubert Ruczyński" userId="35753aab-0d69-494c-b54d-f9fed967c656" providerId="ADAL" clId="{0726DC99-F3AA-490E-AC13-C5527754E530}" dt="2021-06-14T11:13:22.417" v="2182" actId="26606"/>
          <ac:spMkLst>
            <pc:docMk/>
            <pc:sldMk cId="56595161" sldId="298"/>
            <ac:spMk id="29" creationId="{09646535-AEF6-4883-A4F9-EEC1F8B4319E}"/>
          </ac:spMkLst>
        </pc:spChg>
        <pc:spChg chg="add">
          <ac:chgData name="Hubert Ruczyński" userId="35753aab-0d69-494c-b54d-f9fed967c656" providerId="ADAL" clId="{0726DC99-F3AA-490E-AC13-C5527754E530}" dt="2021-06-14T11:13:22.417" v="2182" actId="26606"/>
          <ac:spMkLst>
            <pc:docMk/>
            <pc:sldMk cId="56595161" sldId="298"/>
            <ac:spMk id="31" creationId="{74E3E963-7ADC-4469-A079-F78B0BC6F60C}"/>
          </ac:spMkLst>
        </pc:spChg>
        <pc:spChg chg="add">
          <ac:chgData name="Hubert Ruczyński" userId="35753aab-0d69-494c-b54d-f9fed967c656" providerId="ADAL" clId="{0726DC99-F3AA-490E-AC13-C5527754E530}" dt="2021-06-14T11:13:22.417" v="2182" actId="26606"/>
          <ac:spMkLst>
            <pc:docMk/>
            <pc:sldMk cId="56595161" sldId="298"/>
            <ac:spMk id="33" creationId="{C864DEA4-D6B8-4DEF-B1D0-6D5672FA8D22}"/>
          </ac:spMkLst>
        </pc:spChg>
        <pc:grpChg chg="add del">
          <ac:chgData name="Hubert Ruczyński" userId="35753aab-0d69-494c-b54d-f9fed967c656" providerId="ADAL" clId="{0726DC99-F3AA-490E-AC13-C5527754E530}" dt="2021-06-14T11:13:22.417" v="2182" actId="26606"/>
          <ac:grpSpMkLst>
            <pc:docMk/>
            <pc:sldMk cId="56595161" sldId="298"/>
            <ac:grpSpMk id="16" creationId="{F2FD01A0-E6FF-41CD-AEBD-279232B90D43}"/>
          </ac:grpSpMkLst>
        </pc:grpChg>
        <pc:grpChg chg="add del">
          <ac:chgData name="Hubert Ruczyński" userId="35753aab-0d69-494c-b54d-f9fed967c656" providerId="ADAL" clId="{0726DC99-F3AA-490E-AC13-C5527754E530}" dt="2021-06-14T11:13:22.417" v="2182" actId="26606"/>
          <ac:grpSpMkLst>
            <pc:docMk/>
            <pc:sldMk cId="56595161" sldId="298"/>
            <ac:grpSpMk id="21" creationId="{3C9AA14C-80A4-427C-A911-28CD20C56E5E}"/>
          </ac:grpSpMkLst>
        </pc:grpChg>
        <pc:grpChg chg="add">
          <ac:chgData name="Hubert Ruczyński" userId="35753aab-0d69-494c-b54d-f9fed967c656" providerId="ADAL" clId="{0726DC99-F3AA-490E-AC13-C5527754E530}" dt="2021-06-14T11:13:22.417" v="2182" actId="26606"/>
          <ac:grpSpMkLst>
            <pc:docMk/>
            <pc:sldMk cId="56595161" sldId="298"/>
            <ac:grpSpMk id="35" creationId="{3C9AA14C-80A4-427C-A911-28CD20C56E5E}"/>
          </ac:grpSpMkLst>
        </pc:grpChg>
        <pc:grpChg chg="add">
          <ac:chgData name="Hubert Ruczyński" userId="35753aab-0d69-494c-b54d-f9fed967c656" providerId="ADAL" clId="{0726DC99-F3AA-490E-AC13-C5527754E530}" dt="2021-06-14T11:13:22.417" v="2182" actId="26606"/>
          <ac:grpSpMkLst>
            <pc:docMk/>
            <pc:sldMk cId="56595161" sldId="298"/>
            <ac:grpSpMk id="40" creationId="{F2FD01A0-E6FF-41CD-AEBD-279232B90D43}"/>
          </ac:grpSpMkLst>
        </pc:grpChg>
        <pc:picChg chg="add mod">
          <ac:chgData name="Hubert Ruczyński" userId="35753aab-0d69-494c-b54d-f9fed967c656" providerId="ADAL" clId="{0726DC99-F3AA-490E-AC13-C5527754E530}" dt="2021-06-14T11:13:33.603" v="2187" actId="1440"/>
          <ac:picMkLst>
            <pc:docMk/>
            <pc:sldMk cId="56595161" sldId="298"/>
            <ac:picMk id="5" creationId="{17FF1319-D201-4FE0-AECE-B5FE1E167699}"/>
          </ac:picMkLst>
        </pc:picChg>
      </pc:sldChg>
      <pc:sldChg chg="addSp delSp modSp new mod setBg modNotesTx">
        <pc:chgData name="Hubert Ruczyński" userId="35753aab-0d69-494c-b54d-f9fed967c656" providerId="ADAL" clId="{0726DC99-F3AA-490E-AC13-C5527754E530}" dt="2021-06-14T11:33:51.013" v="3225" actId="20577"/>
        <pc:sldMkLst>
          <pc:docMk/>
          <pc:sldMk cId="3392574403" sldId="299"/>
        </pc:sldMkLst>
        <pc:spChg chg="mod">
          <ac:chgData name="Hubert Ruczyński" userId="35753aab-0d69-494c-b54d-f9fed967c656" providerId="ADAL" clId="{0726DC99-F3AA-490E-AC13-C5527754E530}" dt="2021-06-14T11:14:03.749" v="2207" actId="1076"/>
          <ac:spMkLst>
            <pc:docMk/>
            <pc:sldMk cId="3392574403" sldId="299"/>
            <ac:spMk id="2" creationId="{46256269-B9D1-46CA-9AF5-A562D18F1D66}"/>
          </ac:spMkLst>
        </pc:spChg>
        <pc:spChg chg="del">
          <ac:chgData name="Hubert Ruczyński" userId="35753aab-0d69-494c-b54d-f9fed967c656" providerId="ADAL" clId="{0726DC99-F3AA-490E-AC13-C5527754E530}" dt="2021-06-14T11:00:06.666" v="1964" actId="22"/>
          <ac:spMkLst>
            <pc:docMk/>
            <pc:sldMk cId="3392574403" sldId="299"/>
            <ac:spMk id="3" creationId="{AA57C9E7-2860-4894-AFE4-838D5C8FF326}"/>
          </ac:spMkLst>
        </pc:spChg>
        <pc:spChg chg="add">
          <ac:chgData name="Hubert Ruczyński" userId="35753aab-0d69-494c-b54d-f9fed967c656" providerId="ADAL" clId="{0726DC99-F3AA-490E-AC13-C5527754E530}" dt="2021-06-14T11:13:43.373" v="2188" actId="26606"/>
          <ac:spMkLst>
            <pc:docMk/>
            <pc:sldMk cId="3392574403" sldId="299"/>
            <ac:spMk id="10" creationId="{09646535-AEF6-4883-A4F9-EEC1F8B4319E}"/>
          </ac:spMkLst>
        </pc:spChg>
        <pc:spChg chg="add">
          <ac:chgData name="Hubert Ruczyński" userId="35753aab-0d69-494c-b54d-f9fed967c656" providerId="ADAL" clId="{0726DC99-F3AA-490E-AC13-C5527754E530}" dt="2021-06-14T11:13:43.373" v="2188" actId="26606"/>
          <ac:spMkLst>
            <pc:docMk/>
            <pc:sldMk cId="3392574403" sldId="299"/>
            <ac:spMk id="12" creationId="{335243F2-87BD-4C47-8358-ACFE608D3DB3}"/>
          </ac:spMkLst>
        </pc:spChg>
        <pc:spChg chg="add">
          <ac:chgData name="Hubert Ruczyński" userId="35753aab-0d69-494c-b54d-f9fed967c656" providerId="ADAL" clId="{0726DC99-F3AA-490E-AC13-C5527754E530}" dt="2021-06-14T11:13:43.373" v="2188" actId="26606"/>
          <ac:spMkLst>
            <pc:docMk/>
            <pc:sldMk cId="3392574403" sldId="299"/>
            <ac:spMk id="14" creationId="{65B33439-EC96-4835-9DF2-CFA3336E0E41}"/>
          </ac:spMkLst>
        </pc:spChg>
        <pc:grpChg chg="add">
          <ac:chgData name="Hubert Ruczyński" userId="35753aab-0d69-494c-b54d-f9fed967c656" providerId="ADAL" clId="{0726DC99-F3AA-490E-AC13-C5527754E530}" dt="2021-06-14T11:13:43.373" v="2188" actId="26606"/>
          <ac:grpSpMkLst>
            <pc:docMk/>
            <pc:sldMk cId="3392574403" sldId="299"/>
            <ac:grpSpMk id="16" creationId="{F2FD01A0-E6FF-41CD-AEBD-279232B90D43}"/>
          </ac:grpSpMkLst>
        </pc:grpChg>
        <pc:grpChg chg="add">
          <ac:chgData name="Hubert Ruczyński" userId="35753aab-0d69-494c-b54d-f9fed967c656" providerId="ADAL" clId="{0726DC99-F3AA-490E-AC13-C5527754E530}" dt="2021-06-14T11:13:43.373" v="2188" actId="26606"/>
          <ac:grpSpMkLst>
            <pc:docMk/>
            <pc:sldMk cId="3392574403" sldId="299"/>
            <ac:grpSpMk id="21" creationId="{3C9AA14C-80A4-427C-A911-28CD20C56E5E}"/>
          </ac:grpSpMkLst>
        </pc:grpChg>
        <pc:picChg chg="add mod ord">
          <ac:chgData name="Hubert Ruczyński" userId="35753aab-0d69-494c-b54d-f9fed967c656" providerId="ADAL" clId="{0726DC99-F3AA-490E-AC13-C5527754E530}" dt="2021-06-14T11:13:50.067" v="2191" actId="1076"/>
          <ac:picMkLst>
            <pc:docMk/>
            <pc:sldMk cId="3392574403" sldId="299"/>
            <ac:picMk id="5" creationId="{07E8D6C6-C127-4893-89F9-9FCD4E67C271}"/>
          </ac:picMkLst>
        </pc:picChg>
      </pc:sldChg>
      <pc:sldChg chg="addSp delSp modSp new mod setBg modNotesTx">
        <pc:chgData name="Hubert Ruczyński" userId="35753aab-0d69-494c-b54d-f9fed967c656" providerId="ADAL" clId="{0726DC99-F3AA-490E-AC13-C5527754E530}" dt="2021-06-14T11:42:51.026" v="3883" actId="20577"/>
        <pc:sldMkLst>
          <pc:docMk/>
          <pc:sldMk cId="3220296667" sldId="300"/>
        </pc:sldMkLst>
        <pc:spChg chg="mod">
          <ac:chgData name="Hubert Ruczyński" userId="35753aab-0d69-494c-b54d-f9fed967c656" providerId="ADAL" clId="{0726DC99-F3AA-490E-AC13-C5527754E530}" dt="2021-06-14T11:14:46.198" v="2233" actId="2711"/>
          <ac:spMkLst>
            <pc:docMk/>
            <pc:sldMk cId="3220296667" sldId="300"/>
            <ac:spMk id="2" creationId="{838485CE-8292-4B58-985C-4B8ECA2FA35B}"/>
          </ac:spMkLst>
        </pc:spChg>
        <pc:spChg chg="del">
          <ac:chgData name="Hubert Ruczyński" userId="35753aab-0d69-494c-b54d-f9fed967c656" providerId="ADAL" clId="{0726DC99-F3AA-490E-AC13-C5527754E530}" dt="2021-06-14T11:03:26.106" v="1986" actId="22"/>
          <ac:spMkLst>
            <pc:docMk/>
            <pc:sldMk cId="3220296667" sldId="300"/>
            <ac:spMk id="3" creationId="{083F1B77-4ED6-4AEA-A3AA-224F02AA261C}"/>
          </ac:spMkLst>
        </pc:spChg>
        <pc:spChg chg="add">
          <ac:chgData name="Hubert Ruczyński" userId="35753aab-0d69-494c-b54d-f9fed967c656" providerId="ADAL" clId="{0726DC99-F3AA-490E-AC13-C5527754E530}" dt="2021-06-14T11:14:09.585" v="2208" actId="26606"/>
          <ac:spMkLst>
            <pc:docMk/>
            <pc:sldMk cId="3220296667" sldId="300"/>
            <ac:spMk id="14" creationId="{09646535-AEF6-4883-A4F9-EEC1F8B4319E}"/>
          </ac:spMkLst>
        </pc:spChg>
        <pc:spChg chg="add">
          <ac:chgData name="Hubert Ruczyński" userId="35753aab-0d69-494c-b54d-f9fed967c656" providerId="ADAL" clId="{0726DC99-F3AA-490E-AC13-C5527754E530}" dt="2021-06-14T11:14:09.585" v="2208" actId="26606"/>
          <ac:spMkLst>
            <pc:docMk/>
            <pc:sldMk cId="3220296667" sldId="300"/>
            <ac:spMk id="16" creationId="{0822F368-138D-4537-B730-F699CA3A8173}"/>
          </ac:spMkLst>
        </pc:spChg>
        <pc:spChg chg="add">
          <ac:chgData name="Hubert Ruczyński" userId="35753aab-0d69-494c-b54d-f9fed967c656" providerId="ADAL" clId="{0726DC99-F3AA-490E-AC13-C5527754E530}" dt="2021-06-14T11:14:09.585" v="2208" actId="26606"/>
          <ac:spMkLst>
            <pc:docMk/>
            <pc:sldMk cId="3220296667" sldId="300"/>
            <ac:spMk id="18" creationId="{C45336FC-0055-4ABA-BB8E-7AF6FBDC765C}"/>
          </ac:spMkLst>
        </pc:spChg>
        <pc:spChg chg="add">
          <ac:chgData name="Hubert Ruczyński" userId="35753aab-0d69-494c-b54d-f9fed967c656" providerId="ADAL" clId="{0726DC99-F3AA-490E-AC13-C5527754E530}" dt="2021-06-14T11:14:09.585" v="2208" actId="26606"/>
          <ac:spMkLst>
            <pc:docMk/>
            <pc:sldMk cId="3220296667" sldId="300"/>
            <ac:spMk id="30" creationId="{61DBDC3E-EFBF-429B-957B-6C76FFB44963}"/>
          </ac:spMkLst>
        </pc:spChg>
        <pc:grpChg chg="add">
          <ac:chgData name="Hubert Ruczyński" userId="35753aab-0d69-494c-b54d-f9fed967c656" providerId="ADAL" clId="{0726DC99-F3AA-490E-AC13-C5527754E530}" dt="2021-06-14T11:14:09.585" v="2208" actId="26606"/>
          <ac:grpSpMkLst>
            <pc:docMk/>
            <pc:sldMk cId="3220296667" sldId="300"/>
            <ac:grpSpMk id="20" creationId="{C8F3AECA-1E28-4DB0-901D-747B827596E9}"/>
          </ac:grpSpMkLst>
        </pc:grpChg>
        <pc:grpChg chg="add">
          <ac:chgData name="Hubert Ruczyński" userId="35753aab-0d69-494c-b54d-f9fed967c656" providerId="ADAL" clId="{0726DC99-F3AA-490E-AC13-C5527754E530}" dt="2021-06-14T11:14:09.585" v="2208" actId="26606"/>
          <ac:grpSpMkLst>
            <pc:docMk/>
            <pc:sldMk cId="3220296667" sldId="300"/>
            <ac:grpSpMk id="25" creationId="{3214C51D-3B74-4CCB-82B8-A184460FCAA2}"/>
          </ac:grpSpMkLst>
        </pc:grpChg>
        <pc:picChg chg="add mod ord">
          <ac:chgData name="Hubert Ruczyński" userId="35753aab-0d69-494c-b54d-f9fed967c656" providerId="ADAL" clId="{0726DC99-F3AA-490E-AC13-C5527754E530}" dt="2021-06-14T11:14:26.357" v="2227" actId="14100"/>
          <ac:picMkLst>
            <pc:docMk/>
            <pc:sldMk cId="3220296667" sldId="300"/>
            <ac:picMk id="5" creationId="{DA20F932-EA82-453A-AEFE-2D421593BA15}"/>
          </ac:picMkLst>
        </pc:picChg>
        <pc:picChg chg="add del mod">
          <ac:chgData name="Hubert Ruczyński" userId="35753aab-0d69-494c-b54d-f9fed967c656" providerId="ADAL" clId="{0726DC99-F3AA-490E-AC13-C5527754E530}" dt="2021-06-14T11:03:35.766" v="1990" actId="22"/>
          <ac:picMkLst>
            <pc:docMk/>
            <pc:sldMk cId="3220296667" sldId="300"/>
            <ac:picMk id="7" creationId="{8A6A1360-0A5A-4666-B0FF-3D5AE6A4B9AD}"/>
          </ac:picMkLst>
        </pc:picChg>
        <pc:picChg chg="add mod">
          <ac:chgData name="Hubert Ruczyński" userId="35753aab-0d69-494c-b54d-f9fed967c656" providerId="ADAL" clId="{0726DC99-F3AA-490E-AC13-C5527754E530}" dt="2021-06-14T11:14:31.487" v="2229" actId="1076"/>
          <ac:picMkLst>
            <pc:docMk/>
            <pc:sldMk cId="3220296667" sldId="300"/>
            <ac:picMk id="9" creationId="{FA366D81-A655-4C1F-9AFE-7B992691CEBC}"/>
          </ac:picMkLst>
        </pc:picChg>
      </pc:sldChg>
      <pc:sldChg chg="modSp add mod ord modNotesTx">
        <pc:chgData name="Hubert Ruczyński" userId="35753aab-0d69-494c-b54d-f9fed967c656" providerId="ADAL" clId="{0726DC99-F3AA-490E-AC13-C5527754E530}" dt="2021-06-14T11:34:12.069" v="3278" actId="20577"/>
        <pc:sldMkLst>
          <pc:docMk/>
          <pc:sldMk cId="3704903969" sldId="301"/>
        </pc:sldMkLst>
        <pc:spChg chg="mod">
          <ac:chgData name="Hubert Ruczyński" userId="35753aab-0d69-494c-b54d-f9fed967c656" providerId="ADAL" clId="{0726DC99-F3AA-490E-AC13-C5527754E530}" dt="2021-06-14T11:03:03.637" v="1985" actId="20577"/>
          <ac:spMkLst>
            <pc:docMk/>
            <pc:sldMk cId="3704903969" sldId="301"/>
            <ac:spMk id="2" creationId="{18EA3BB9-AC73-4EB9-87B0-92AF55B8ACA8}"/>
          </ac:spMkLst>
        </pc:spChg>
      </pc:sldChg>
      <pc:sldChg chg="addSp delSp modSp new mod setBg modNotesTx">
        <pc:chgData name="Hubert Ruczyński" userId="35753aab-0d69-494c-b54d-f9fed967c656" providerId="ADAL" clId="{0726DC99-F3AA-490E-AC13-C5527754E530}" dt="2021-06-14T11:49:59.353" v="4749" actId="20577"/>
        <pc:sldMkLst>
          <pc:docMk/>
          <pc:sldMk cId="2834165097" sldId="302"/>
        </pc:sldMkLst>
        <pc:spChg chg="mod">
          <ac:chgData name="Hubert Ruczyński" userId="35753aab-0d69-494c-b54d-f9fed967c656" providerId="ADAL" clId="{0726DC99-F3AA-490E-AC13-C5527754E530}" dt="2021-06-14T11:17:36.698" v="2309" actId="20577"/>
          <ac:spMkLst>
            <pc:docMk/>
            <pc:sldMk cId="2834165097" sldId="302"/>
            <ac:spMk id="2" creationId="{09DDDEE6-37AC-414E-82BF-3C099DE2ABAF}"/>
          </ac:spMkLst>
        </pc:spChg>
        <pc:spChg chg="del">
          <ac:chgData name="Hubert Ruczyński" userId="35753aab-0d69-494c-b54d-f9fed967c656" providerId="ADAL" clId="{0726DC99-F3AA-490E-AC13-C5527754E530}" dt="2021-06-14T11:04:58.688" v="1995" actId="22"/>
          <ac:spMkLst>
            <pc:docMk/>
            <pc:sldMk cId="2834165097" sldId="302"/>
            <ac:spMk id="3" creationId="{3F320CBC-D50A-45CB-B6F4-77713B2D1049}"/>
          </ac:spMkLst>
        </pc:spChg>
        <pc:spChg chg="add">
          <ac:chgData name="Hubert Ruczyński" userId="35753aab-0d69-494c-b54d-f9fed967c656" providerId="ADAL" clId="{0726DC99-F3AA-490E-AC13-C5527754E530}" dt="2021-06-14T11:14:58.412" v="2234" actId="26606"/>
          <ac:spMkLst>
            <pc:docMk/>
            <pc:sldMk cId="2834165097" sldId="302"/>
            <ac:spMk id="10" creationId="{09646535-AEF6-4883-A4F9-EEC1F8B4319E}"/>
          </ac:spMkLst>
        </pc:spChg>
        <pc:spChg chg="add">
          <ac:chgData name="Hubert Ruczyński" userId="35753aab-0d69-494c-b54d-f9fed967c656" providerId="ADAL" clId="{0726DC99-F3AA-490E-AC13-C5527754E530}" dt="2021-06-14T11:14:58.412" v="2234" actId="26606"/>
          <ac:spMkLst>
            <pc:docMk/>
            <pc:sldMk cId="2834165097" sldId="302"/>
            <ac:spMk id="12" creationId="{335243F2-87BD-4C47-8358-ACFE608D3DB3}"/>
          </ac:spMkLst>
        </pc:spChg>
        <pc:spChg chg="add">
          <ac:chgData name="Hubert Ruczyński" userId="35753aab-0d69-494c-b54d-f9fed967c656" providerId="ADAL" clId="{0726DC99-F3AA-490E-AC13-C5527754E530}" dt="2021-06-14T11:14:58.412" v="2234" actId="26606"/>
          <ac:spMkLst>
            <pc:docMk/>
            <pc:sldMk cId="2834165097" sldId="302"/>
            <ac:spMk id="14" creationId="{65B33439-EC96-4835-9DF2-CFA3336E0E41}"/>
          </ac:spMkLst>
        </pc:spChg>
        <pc:grpChg chg="add">
          <ac:chgData name="Hubert Ruczyński" userId="35753aab-0d69-494c-b54d-f9fed967c656" providerId="ADAL" clId="{0726DC99-F3AA-490E-AC13-C5527754E530}" dt="2021-06-14T11:14:58.412" v="2234" actId="26606"/>
          <ac:grpSpMkLst>
            <pc:docMk/>
            <pc:sldMk cId="2834165097" sldId="302"/>
            <ac:grpSpMk id="16" creationId="{F2FD01A0-E6FF-41CD-AEBD-279232B90D43}"/>
          </ac:grpSpMkLst>
        </pc:grpChg>
        <pc:grpChg chg="add">
          <ac:chgData name="Hubert Ruczyński" userId="35753aab-0d69-494c-b54d-f9fed967c656" providerId="ADAL" clId="{0726DC99-F3AA-490E-AC13-C5527754E530}" dt="2021-06-14T11:14:58.412" v="2234" actId="26606"/>
          <ac:grpSpMkLst>
            <pc:docMk/>
            <pc:sldMk cId="2834165097" sldId="302"/>
            <ac:grpSpMk id="21" creationId="{3C9AA14C-80A4-427C-A911-28CD20C56E5E}"/>
          </ac:grpSpMkLst>
        </pc:grpChg>
        <pc:picChg chg="add mod ord">
          <ac:chgData name="Hubert Ruczyński" userId="35753aab-0d69-494c-b54d-f9fed967c656" providerId="ADAL" clId="{0726DC99-F3AA-490E-AC13-C5527754E530}" dt="2021-06-14T11:15:43.863" v="2279" actId="1076"/>
          <ac:picMkLst>
            <pc:docMk/>
            <pc:sldMk cId="2834165097" sldId="302"/>
            <ac:picMk id="5" creationId="{D92A4F7C-FEBF-4D94-8447-8A548C1B1BDF}"/>
          </ac:picMkLst>
        </pc:picChg>
      </pc:sldChg>
      <pc:sldChg chg="addSp delSp modSp new mod setBg modNotesTx">
        <pc:chgData name="Hubert Ruczyński" userId="35753aab-0d69-494c-b54d-f9fed967c656" providerId="ADAL" clId="{0726DC99-F3AA-490E-AC13-C5527754E530}" dt="2021-06-14T11:51:45.444" v="4845" actId="20577"/>
        <pc:sldMkLst>
          <pc:docMk/>
          <pc:sldMk cId="2969778306" sldId="303"/>
        </pc:sldMkLst>
        <pc:spChg chg="mod">
          <ac:chgData name="Hubert Ruczyński" userId="35753aab-0d69-494c-b54d-f9fed967c656" providerId="ADAL" clId="{0726DC99-F3AA-490E-AC13-C5527754E530}" dt="2021-06-14T11:16:37.031" v="2307" actId="1076"/>
          <ac:spMkLst>
            <pc:docMk/>
            <pc:sldMk cId="2969778306" sldId="303"/>
            <ac:spMk id="2" creationId="{49E7F3E1-9E50-49B8-9C3A-AF58B1125E18}"/>
          </ac:spMkLst>
        </pc:spChg>
        <pc:spChg chg="del">
          <ac:chgData name="Hubert Ruczyński" userId="35753aab-0d69-494c-b54d-f9fed967c656" providerId="ADAL" clId="{0726DC99-F3AA-490E-AC13-C5527754E530}" dt="2021-06-14T11:16:14.503" v="2281" actId="26606"/>
          <ac:spMkLst>
            <pc:docMk/>
            <pc:sldMk cId="2969778306" sldId="303"/>
            <ac:spMk id="3" creationId="{D3AC27D1-8E5C-44EE-B6F7-CBCDFC2EA145}"/>
          </ac:spMkLst>
        </pc:spChg>
        <pc:spChg chg="add">
          <ac:chgData name="Hubert Ruczyński" userId="35753aab-0d69-494c-b54d-f9fed967c656" providerId="ADAL" clId="{0726DC99-F3AA-490E-AC13-C5527754E530}" dt="2021-06-14T11:16:14.503" v="2281" actId="26606"/>
          <ac:spMkLst>
            <pc:docMk/>
            <pc:sldMk cId="2969778306" sldId="303"/>
            <ac:spMk id="10" creationId="{09646535-AEF6-4883-A4F9-EEC1F8B4319E}"/>
          </ac:spMkLst>
        </pc:spChg>
        <pc:spChg chg="add">
          <ac:chgData name="Hubert Ruczyński" userId="35753aab-0d69-494c-b54d-f9fed967c656" providerId="ADAL" clId="{0726DC99-F3AA-490E-AC13-C5527754E530}" dt="2021-06-14T11:16:14.503" v="2281" actId="26606"/>
          <ac:spMkLst>
            <pc:docMk/>
            <pc:sldMk cId="2969778306" sldId="303"/>
            <ac:spMk id="12" creationId="{74E3E963-7ADC-4469-A079-F78B0BC6F60C}"/>
          </ac:spMkLst>
        </pc:spChg>
        <pc:spChg chg="add">
          <ac:chgData name="Hubert Ruczyński" userId="35753aab-0d69-494c-b54d-f9fed967c656" providerId="ADAL" clId="{0726DC99-F3AA-490E-AC13-C5527754E530}" dt="2021-06-14T11:16:14.503" v="2281" actId="26606"/>
          <ac:spMkLst>
            <pc:docMk/>
            <pc:sldMk cId="2969778306" sldId="303"/>
            <ac:spMk id="14" creationId="{C864DEA4-D6B8-4DEF-B1D0-6D5672FA8D22}"/>
          </ac:spMkLst>
        </pc:spChg>
        <pc:grpChg chg="add">
          <ac:chgData name="Hubert Ruczyński" userId="35753aab-0d69-494c-b54d-f9fed967c656" providerId="ADAL" clId="{0726DC99-F3AA-490E-AC13-C5527754E530}" dt="2021-06-14T11:16:14.503" v="2281" actId="26606"/>
          <ac:grpSpMkLst>
            <pc:docMk/>
            <pc:sldMk cId="2969778306" sldId="303"/>
            <ac:grpSpMk id="16" creationId="{3C9AA14C-80A4-427C-A911-28CD20C56E5E}"/>
          </ac:grpSpMkLst>
        </pc:grpChg>
        <pc:grpChg chg="add">
          <ac:chgData name="Hubert Ruczyński" userId="35753aab-0d69-494c-b54d-f9fed967c656" providerId="ADAL" clId="{0726DC99-F3AA-490E-AC13-C5527754E530}" dt="2021-06-14T11:16:14.503" v="2281" actId="26606"/>
          <ac:grpSpMkLst>
            <pc:docMk/>
            <pc:sldMk cId="2969778306" sldId="303"/>
            <ac:grpSpMk id="21" creationId="{F2FD01A0-E6FF-41CD-AEBD-279232B90D43}"/>
          </ac:grpSpMkLst>
        </pc:grpChg>
        <pc:picChg chg="add mod">
          <ac:chgData name="Hubert Ruczyński" userId="35753aab-0d69-494c-b54d-f9fed967c656" providerId="ADAL" clId="{0726DC99-F3AA-490E-AC13-C5527754E530}" dt="2021-06-14T11:16:24.016" v="2286" actId="1076"/>
          <ac:picMkLst>
            <pc:docMk/>
            <pc:sldMk cId="2969778306" sldId="303"/>
            <ac:picMk id="5" creationId="{3D503857-CFD0-47C2-8B9B-37F21004A6F2}"/>
          </ac:picMkLst>
        </pc:picChg>
      </pc:sldChg>
      <pc:sldChg chg="modSp mod modNotesTx">
        <pc:chgData name="Hubert Ruczyński" userId="35753aab-0d69-494c-b54d-f9fed967c656" providerId="ADAL" clId="{0726DC99-F3AA-490E-AC13-C5527754E530}" dt="2021-06-14T11:36:29.420" v="3406" actId="20577"/>
        <pc:sldMkLst>
          <pc:docMk/>
          <pc:sldMk cId="3357885857" sldId="304"/>
        </pc:sldMkLst>
        <pc:picChg chg="mod">
          <ac:chgData name="Hubert Ruczyński" userId="35753aab-0d69-494c-b54d-f9fed967c656" providerId="ADAL" clId="{0726DC99-F3AA-490E-AC13-C5527754E530}" dt="2021-06-14T11:34:20.303" v="3280" actId="1076"/>
          <ac:picMkLst>
            <pc:docMk/>
            <pc:sldMk cId="3357885857" sldId="304"/>
            <ac:picMk id="5" creationId="{8DEF0B70-2F04-4F26-BB68-E4F9000895E9}"/>
          </ac:picMkLst>
        </pc:picChg>
      </pc:sldChg>
      <pc:sldChg chg="modNotesTx">
        <pc:chgData name="Hubert Ruczyński" userId="35753aab-0d69-494c-b54d-f9fed967c656" providerId="ADAL" clId="{0726DC99-F3AA-490E-AC13-C5527754E530}" dt="2021-06-14T11:41:38.578" v="3767" actId="20577"/>
        <pc:sldMkLst>
          <pc:docMk/>
          <pc:sldMk cId="2530076352" sldId="305"/>
        </pc:sldMkLst>
      </pc:sldChg>
      <pc:sldChg chg="modNotesTx">
        <pc:chgData name="Hubert Ruczyński" userId="35753aab-0d69-494c-b54d-f9fed967c656" providerId="ADAL" clId="{0726DC99-F3AA-490E-AC13-C5527754E530}" dt="2021-06-14T11:39:23.364" v="3542" actId="20577"/>
        <pc:sldMkLst>
          <pc:docMk/>
          <pc:sldMk cId="2887779196" sldId="306"/>
        </pc:sldMkLst>
      </pc:sldChg>
      <pc:sldChg chg="modNotesTx">
        <pc:chgData name="Hubert Ruczyński" userId="35753aab-0d69-494c-b54d-f9fed967c656" providerId="ADAL" clId="{0726DC99-F3AA-490E-AC13-C5527754E530}" dt="2021-06-14T11:41:54.420" v="3770" actId="20577"/>
        <pc:sldMkLst>
          <pc:docMk/>
          <pc:sldMk cId="137634706" sldId="307"/>
        </pc:sldMkLst>
      </pc:sldChg>
    </pc:docChg>
  </pc:docChgLst>
  <pc:docChgLst>
    <pc:chgData name="Guest User" userId="S::urn:spo:anon#6b85d80b2fa0bc8ba89ad7ab484a4c78d45d31900034ef4254e64efe932e6f2a::" providerId="AD" clId="Web-{658E0A8F-EE3A-7644-FCD2-B8402E6F96D9}"/>
    <pc:docChg chg="modSld">
      <pc:chgData name="Guest User" userId="S::urn:spo:anon#6b85d80b2fa0bc8ba89ad7ab484a4c78d45d31900034ef4254e64efe932e6f2a::" providerId="AD" clId="Web-{658E0A8F-EE3A-7644-FCD2-B8402E6F96D9}" dt="2021-06-08T08:01:27.944" v="1591"/>
      <pc:docMkLst>
        <pc:docMk/>
      </pc:docMkLst>
      <pc:sldChg chg="modNotes">
        <pc:chgData name="Guest User" userId="S::urn:spo:anon#6b85d80b2fa0bc8ba89ad7ab484a4c78d45d31900034ef4254e64efe932e6f2a::" providerId="AD" clId="Web-{658E0A8F-EE3A-7644-FCD2-B8402E6F96D9}" dt="2021-06-08T07:34:56.118" v="45"/>
        <pc:sldMkLst>
          <pc:docMk/>
          <pc:sldMk cId="1425522506" sldId="278"/>
        </pc:sldMkLst>
      </pc:sldChg>
      <pc:sldChg chg="modNotes">
        <pc:chgData name="Guest User" userId="S::urn:spo:anon#6b85d80b2fa0bc8ba89ad7ab484a4c78d45d31900034ef4254e64efe932e6f2a::" providerId="AD" clId="Web-{658E0A8F-EE3A-7644-FCD2-B8402E6F96D9}" dt="2021-06-08T07:39:01.250" v="174"/>
        <pc:sldMkLst>
          <pc:docMk/>
          <pc:sldMk cId="2853013712" sldId="280"/>
        </pc:sldMkLst>
      </pc:sldChg>
      <pc:sldChg chg="modNotes">
        <pc:chgData name="Guest User" userId="S::urn:spo:anon#6b85d80b2fa0bc8ba89ad7ab484a4c78d45d31900034ef4254e64efe932e6f2a::" providerId="AD" clId="Web-{658E0A8F-EE3A-7644-FCD2-B8402E6F96D9}" dt="2021-06-08T07:41:03.769" v="321"/>
        <pc:sldMkLst>
          <pc:docMk/>
          <pc:sldMk cId="3158013326" sldId="282"/>
        </pc:sldMkLst>
      </pc:sldChg>
      <pc:sldChg chg="modNotes">
        <pc:chgData name="Guest User" userId="S::urn:spo:anon#6b85d80b2fa0bc8ba89ad7ab484a4c78d45d31900034ef4254e64efe932e6f2a::" providerId="AD" clId="Web-{658E0A8F-EE3A-7644-FCD2-B8402E6F96D9}" dt="2021-06-08T07:44:12.540" v="621"/>
        <pc:sldMkLst>
          <pc:docMk/>
          <pc:sldMk cId="3070922372" sldId="283"/>
        </pc:sldMkLst>
      </pc:sldChg>
      <pc:sldChg chg="modNotes">
        <pc:chgData name="Guest User" userId="S::urn:spo:anon#6b85d80b2fa0bc8ba89ad7ab484a4c78d45d31900034ef4254e64efe932e6f2a::" providerId="AD" clId="Web-{658E0A8F-EE3A-7644-FCD2-B8402E6F96D9}" dt="2021-06-08T08:00:07.052" v="1464"/>
        <pc:sldMkLst>
          <pc:docMk/>
          <pc:sldMk cId="1101458955" sldId="284"/>
        </pc:sldMkLst>
      </pc:sldChg>
      <pc:sldChg chg="modNotes">
        <pc:chgData name="Guest User" userId="S::urn:spo:anon#6b85d80b2fa0bc8ba89ad7ab484a4c78d45d31900034ef4254e64efe932e6f2a::" providerId="AD" clId="Web-{658E0A8F-EE3A-7644-FCD2-B8402E6F96D9}" dt="2021-06-08T07:44:44.369" v="687"/>
        <pc:sldMkLst>
          <pc:docMk/>
          <pc:sldMk cId="1778850095" sldId="285"/>
        </pc:sldMkLst>
      </pc:sldChg>
      <pc:sldChg chg="modNotes">
        <pc:chgData name="Guest User" userId="S::urn:spo:anon#6b85d80b2fa0bc8ba89ad7ab484a4c78d45d31900034ef4254e64efe932e6f2a::" providerId="AD" clId="Web-{658E0A8F-EE3A-7644-FCD2-B8402E6F96D9}" dt="2021-06-08T08:01:27.944" v="1591"/>
        <pc:sldMkLst>
          <pc:docMk/>
          <pc:sldMk cId="1853578479" sldId="286"/>
        </pc:sldMkLst>
      </pc:sldChg>
      <pc:sldChg chg="modNotes">
        <pc:chgData name="Guest User" userId="S::urn:spo:anon#6b85d80b2fa0bc8ba89ad7ab484a4c78d45d31900034ef4254e64efe932e6f2a::" providerId="AD" clId="Web-{658E0A8F-EE3A-7644-FCD2-B8402E6F96D9}" dt="2021-06-08T07:47:53.937" v="950"/>
        <pc:sldMkLst>
          <pc:docMk/>
          <pc:sldMk cId="126768676" sldId="287"/>
        </pc:sldMkLst>
      </pc:sldChg>
      <pc:sldChg chg="modNotes">
        <pc:chgData name="Guest User" userId="S::urn:spo:anon#6b85d80b2fa0bc8ba89ad7ab484a4c78d45d31900034ef4254e64efe932e6f2a::" providerId="AD" clId="Web-{658E0A8F-EE3A-7644-FCD2-B8402E6F96D9}" dt="2021-06-08T07:48:36.282" v="1046"/>
        <pc:sldMkLst>
          <pc:docMk/>
          <pc:sldMk cId="1381252481" sldId="288"/>
        </pc:sldMkLst>
      </pc:sldChg>
      <pc:sldChg chg="modNotes">
        <pc:chgData name="Guest User" userId="S::urn:spo:anon#6b85d80b2fa0bc8ba89ad7ab484a4c78d45d31900034ef4254e64efe932e6f2a::" providerId="AD" clId="Web-{658E0A8F-EE3A-7644-FCD2-B8402E6F96D9}" dt="2021-06-08T07:49:55.206" v="1221"/>
        <pc:sldMkLst>
          <pc:docMk/>
          <pc:sldMk cId="3126268415" sldId="289"/>
        </pc:sldMkLst>
      </pc:sldChg>
      <pc:sldChg chg="modSp">
        <pc:chgData name="Guest User" userId="S::urn:spo:anon#6b85d80b2fa0bc8ba89ad7ab484a4c78d45d31900034ef4254e64efe932e6f2a::" providerId="AD" clId="Web-{658E0A8F-EE3A-7644-FCD2-B8402E6F96D9}" dt="2021-06-08T07:04:55.403" v="5" actId="1076"/>
        <pc:sldMkLst>
          <pc:docMk/>
          <pc:sldMk cId="3582983212" sldId="292"/>
        </pc:sldMkLst>
        <pc:picChg chg="mod">
          <ac:chgData name="Guest User" userId="S::urn:spo:anon#6b85d80b2fa0bc8ba89ad7ab484a4c78d45d31900034ef4254e64efe932e6f2a::" providerId="AD" clId="Web-{658E0A8F-EE3A-7644-FCD2-B8402E6F96D9}" dt="2021-06-08T07:04:55.403" v="5" actId="1076"/>
          <ac:picMkLst>
            <pc:docMk/>
            <pc:sldMk cId="3582983212" sldId="292"/>
            <ac:picMk id="5" creationId="{AB792F1C-A6A4-49B8-A820-82FC47C74DC5}"/>
          </ac:picMkLst>
        </pc:picChg>
        <pc:picChg chg="mod">
          <ac:chgData name="Guest User" userId="S::urn:spo:anon#6b85d80b2fa0bc8ba89ad7ab484a4c78d45d31900034ef4254e64efe932e6f2a::" providerId="AD" clId="Web-{658E0A8F-EE3A-7644-FCD2-B8402E6F96D9}" dt="2021-06-08T07:04:50.919" v="4" actId="1076"/>
          <ac:picMkLst>
            <pc:docMk/>
            <pc:sldMk cId="3582983212" sldId="292"/>
            <ac:picMk id="7" creationId="{3D30FF17-E412-472E-8A51-E14CB5A71AAB}"/>
          </ac:picMkLst>
        </pc:picChg>
      </pc:sldChg>
    </pc:docChg>
  </pc:docChgLst>
  <pc:docChgLst>
    <pc:chgData name="Guest User" userId="S::urn:spo:anon#6b85d80b2fa0bc8ba89ad7ab484a4c78d45d31900034ef4254e64efe932e6f2a::" providerId="AD" clId="Web-{3DF2DC39-AA26-2B48-CCCF-77EC4D277476}"/>
    <pc:docChg chg="modSld">
      <pc:chgData name="Guest User" userId="S::urn:spo:anon#6b85d80b2fa0bc8ba89ad7ab484a4c78d45d31900034ef4254e64efe932e6f2a::" providerId="AD" clId="Web-{3DF2DC39-AA26-2B48-CCCF-77EC4D277476}" dt="2021-06-07T18:05:19.717" v="1653"/>
      <pc:docMkLst>
        <pc:docMk/>
      </pc:docMkLst>
      <pc:sldChg chg="modNotes">
        <pc:chgData name="Guest User" userId="S::urn:spo:anon#6b85d80b2fa0bc8ba89ad7ab484a4c78d45d31900034ef4254e64efe932e6f2a::" providerId="AD" clId="Web-{3DF2DC39-AA26-2B48-CCCF-77EC4D277476}" dt="2021-06-07T17:40:25.809" v="185"/>
        <pc:sldMkLst>
          <pc:docMk/>
          <pc:sldMk cId="1824247694" sldId="256"/>
        </pc:sldMkLst>
      </pc:sldChg>
      <pc:sldChg chg="modNotes">
        <pc:chgData name="Guest User" userId="S::urn:spo:anon#6b85d80b2fa0bc8ba89ad7ab484a4c78d45d31900034ef4254e64efe932e6f2a::" providerId="AD" clId="Web-{3DF2DC39-AA26-2B48-CCCF-77EC4D277476}" dt="2021-06-07T17:41:36.701" v="230"/>
        <pc:sldMkLst>
          <pc:docMk/>
          <pc:sldMk cId="3961409245" sldId="258"/>
        </pc:sldMkLst>
      </pc:sldChg>
      <pc:sldChg chg="modNotes">
        <pc:chgData name="Guest User" userId="S::urn:spo:anon#6b85d80b2fa0bc8ba89ad7ab484a4c78d45d31900034ef4254e64efe932e6f2a::" providerId="AD" clId="Web-{3DF2DC39-AA26-2B48-CCCF-77EC4D277476}" dt="2021-06-07T17:57:47.300" v="901"/>
        <pc:sldMkLst>
          <pc:docMk/>
          <pc:sldMk cId="1756166795" sldId="263"/>
        </pc:sldMkLst>
      </pc:sldChg>
      <pc:sldChg chg="modNotes">
        <pc:chgData name="Guest User" userId="S::urn:spo:anon#6b85d80b2fa0bc8ba89ad7ab484a4c78d45d31900034ef4254e64efe932e6f2a::" providerId="AD" clId="Web-{3DF2DC39-AA26-2B48-CCCF-77EC4D277476}" dt="2021-06-07T17:48:03.475" v="730"/>
        <pc:sldMkLst>
          <pc:docMk/>
          <pc:sldMk cId="2156906923" sldId="264"/>
        </pc:sldMkLst>
      </pc:sldChg>
      <pc:sldChg chg="modNotes">
        <pc:chgData name="Guest User" userId="S::urn:spo:anon#6b85d80b2fa0bc8ba89ad7ab484a4c78d45d31900034ef4254e64efe932e6f2a::" providerId="AD" clId="Web-{3DF2DC39-AA26-2B48-CCCF-77EC4D277476}" dt="2021-06-07T17:43:13.563" v="233"/>
        <pc:sldMkLst>
          <pc:docMk/>
          <pc:sldMk cId="1443113024" sldId="269"/>
        </pc:sldMkLst>
      </pc:sldChg>
      <pc:sldChg chg="addSp modSp">
        <pc:chgData name="Guest User" userId="S::urn:spo:anon#6b85d80b2fa0bc8ba89ad7ab484a4c78d45d31900034ef4254e64efe932e6f2a::" providerId="AD" clId="Web-{3DF2DC39-AA26-2B48-CCCF-77EC4D277476}" dt="2021-06-07T17:49:32.821" v="737" actId="1076"/>
        <pc:sldMkLst>
          <pc:docMk/>
          <pc:sldMk cId="629836220" sldId="271"/>
        </pc:sldMkLst>
        <pc:spChg chg="mod">
          <ac:chgData name="Guest User" userId="S::urn:spo:anon#6b85d80b2fa0bc8ba89ad7ab484a4c78d45d31900034ef4254e64efe932e6f2a::" providerId="AD" clId="Web-{3DF2DC39-AA26-2B48-CCCF-77EC4D277476}" dt="2021-06-07T17:49:22.758" v="733" actId="1076"/>
          <ac:spMkLst>
            <pc:docMk/>
            <pc:sldMk cId="629836220" sldId="271"/>
            <ac:spMk id="2" creationId="{BF79DF13-3F3B-4A25-BDDD-3EAA7506C2C6}"/>
          </ac:spMkLst>
        </pc:spChg>
        <pc:picChg chg="add mod">
          <ac:chgData name="Guest User" userId="S::urn:spo:anon#6b85d80b2fa0bc8ba89ad7ab484a4c78d45d31900034ef4254e64efe932e6f2a::" providerId="AD" clId="Web-{3DF2DC39-AA26-2B48-CCCF-77EC4D277476}" dt="2021-06-07T17:49:32.821" v="737" actId="1076"/>
          <ac:picMkLst>
            <pc:docMk/>
            <pc:sldMk cId="629836220" sldId="271"/>
            <ac:picMk id="3" creationId="{2A688E9B-6C67-47D6-9D3B-7B973DD0CE2C}"/>
          </ac:picMkLst>
        </pc:picChg>
      </pc:sldChg>
      <pc:sldChg chg="modNotes">
        <pc:chgData name="Guest User" userId="S::urn:spo:anon#6b85d80b2fa0bc8ba89ad7ab484a4c78d45d31900034ef4254e64efe932e6f2a::" providerId="AD" clId="Web-{3DF2DC39-AA26-2B48-CCCF-77EC4D277476}" dt="2021-06-07T17:51:39.246" v="857"/>
        <pc:sldMkLst>
          <pc:docMk/>
          <pc:sldMk cId="2089526303" sldId="274"/>
        </pc:sldMkLst>
      </pc:sldChg>
      <pc:sldChg chg="modNotes">
        <pc:chgData name="Guest User" userId="S::urn:spo:anon#6b85d80b2fa0bc8ba89ad7ab484a4c78d45d31900034ef4254e64efe932e6f2a::" providerId="AD" clId="Web-{3DF2DC39-AA26-2B48-CCCF-77EC4D277476}" dt="2021-06-07T18:01:40.696" v="1226"/>
        <pc:sldMkLst>
          <pc:docMk/>
          <pc:sldMk cId="151653851" sldId="275"/>
        </pc:sldMkLst>
      </pc:sldChg>
      <pc:sldChg chg="modNotes">
        <pc:chgData name="Guest User" userId="S::urn:spo:anon#6b85d80b2fa0bc8ba89ad7ab484a4c78d45d31900034ef4254e64efe932e6f2a::" providerId="AD" clId="Web-{3DF2DC39-AA26-2B48-CCCF-77EC4D277476}" dt="2021-06-07T18:04:48.935" v="1574"/>
        <pc:sldMkLst>
          <pc:docMk/>
          <pc:sldMk cId="1553470325" sldId="277"/>
        </pc:sldMkLst>
      </pc:sldChg>
      <pc:sldChg chg="modNotes">
        <pc:chgData name="Guest User" userId="S::urn:spo:anon#6b85d80b2fa0bc8ba89ad7ab484a4c78d45d31900034ef4254e64efe932e6f2a::" providerId="AD" clId="Web-{3DF2DC39-AA26-2B48-CCCF-77EC4D277476}" dt="2021-06-07T18:05:19.717" v="1653"/>
        <pc:sldMkLst>
          <pc:docMk/>
          <pc:sldMk cId="2672299619" sldId="279"/>
        </pc:sldMkLst>
      </pc:sldChg>
      <pc:sldChg chg="modNotes">
        <pc:chgData name="Guest User" userId="S::urn:spo:anon#6b85d80b2fa0bc8ba89ad7ab484a4c78d45d31900034ef4254e64efe932e6f2a::" providerId="AD" clId="Web-{3DF2DC39-AA26-2B48-CCCF-77EC4D277476}" dt="2021-06-07T17:45:04.659" v="403"/>
        <pc:sldMkLst>
          <pc:docMk/>
          <pc:sldMk cId="1614541582" sldId="290"/>
        </pc:sldMkLst>
      </pc:sldChg>
      <pc:sldChg chg="modNotes">
        <pc:chgData name="Guest User" userId="S::urn:spo:anon#6b85d80b2fa0bc8ba89ad7ab484a4c78d45d31900034ef4254e64efe932e6f2a::" providerId="AD" clId="Web-{3DF2DC39-AA26-2B48-CCCF-77EC4D277476}" dt="2021-06-07T17:46:01.269" v="545"/>
        <pc:sldMkLst>
          <pc:docMk/>
          <pc:sldMk cId="2206157916" sldId="291"/>
        </pc:sldMkLst>
      </pc:sldChg>
      <pc:sldChg chg="modNotes">
        <pc:chgData name="Guest User" userId="S::urn:spo:anon#6b85d80b2fa0bc8ba89ad7ab484a4c78d45d31900034ef4254e64efe932e6f2a::" providerId="AD" clId="Web-{3DF2DC39-AA26-2B48-CCCF-77EC4D277476}" dt="2021-06-07T17:47:36.053" v="714"/>
        <pc:sldMkLst>
          <pc:docMk/>
          <pc:sldMk cId="3582983212" sldId="292"/>
        </pc:sldMkLst>
      </pc:sldChg>
    </pc:docChg>
  </pc:docChgLst>
  <pc:docChgLst>
    <pc:chgData name="Sperkowski Mateusz (STUD)" userId="S::01151430@pw.edu.pl::2cdc3e46-6e96-490e-b646-1811e69f65a3" providerId="AD" clId="Web-{663B2651-2176-0E60-3F5C-BF9F255A7816}"/>
    <pc:docChg chg="addSld modSld sldOrd">
      <pc:chgData name="Sperkowski Mateusz (STUD)" userId="S::01151430@pw.edu.pl::2cdc3e46-6e96-490e-b646-1811e69f65a3" providerId="AD" clId="Web-{663B2651-2176-0E60-3F5C-BF9F255A7816}" dt="2021-06-14T11:22:52.412" v="75"/>
      <pc:docMkLst>
        <pc:docMk/>
      </pc:docMkLst>
      <pc:sldChg chg="modSp">
        <pc:chgData name="Sperkowski Mateusz (STUD)" userId="S::01151430@pw.edu.pl::2cdc3e46-6e96-490e-b646-1811e69f65a3" providerId="AD" clId="Web-{663B2651-2176-0E60-3F5C-BF9F255A7816}" dt="2021-06-14T11:19:27.031" v="30" actId="20577"/>
        <pc:sldMkLst>
          <pc:docMk/>
          <pc:sldMk cId="3220296667" sldId="300"/>
        </pc:sldMkLst>
        <pc:spChg chg="mod">
          <ac:chgData name="Sperkowski Mateusz (STUD)" userId="S::01151430@pw.edu.pl::2cdc3e46-6e96-490e-b646-1811e69f65a3" providerId="AD" clId="Web-{663B2651-2176-0E60-3F5C-BF9F255A7816}" dt="2021-06-14T11:19:27.031" v="30" actId="20577"/>
          <ac:spMkLst>
            <pc:docMk/>
            <pc:sldMk cId="3220296667" sldId="300"/>
            <ac:spMk id="2" creationId="{838485CE-8292-4B58-985C-4B8ECA2FA35B}"/>
          </ac:spMkLst>
        </pc:spChg>
      </pc:sldChg>
      <pc:sldChg chg="modSp ord">
        <pc:chgData name="Sperkowski Mateusz (STUD)" userId="S::01151430@pw.edu.pl::2cdc3e46-6e96-490e-b646-1811e69f65a3" providerId="AD" clId="Web-{663B2651-2176-0E60-3F5C-BF9F255A7816}" dt="2021-06-14T11:20:01.985" v="35"/>
        <pc:sldMkLst>
          <pc:docMk/>
          <pc:sldMk cId="3704903969" sldId="301"/>
        </pc:sldMkLst>
        <pc:spChg chg="mod ord">
          <ac:chgData name="Sperkowski Mateusz (STUD)" userId="S::01151430@pw.edu.pl::2cdc3e46-6e96-490e-b646-1811e69f65a3" providerId="AD" clId="Web-{663B2651-2176-0E60-3F5C-BF9F255A7816}" dt="2021-06-14T11:20:01.985" v="35"/>
          <ac:spMkLst>
            <pc:docMk/>
            <pc:sldMk cId="3704903969" sldId="301"/>
            <ac:spMk id="2" creationId="{18EA3BB9-AC73-4EB9-87B0-92AF55B8ACA8}"/>
          </ac:spMkLst>
        </pc:spChg>
      </pc:sldChg>
      <pc:sldChg chg="modSp add ord replId">
        <pc:chgData name="Sperkowski Mateusz (STUD)" userId="S::01151430@pw.edu.pl::2cdc3e46-6e96-490e-b646-1811e69f65a3" providerId="AD" clId="Web-{663B2651-2176-0E60-3F5C-BF9F255A7816}" dt="2021-06-14T11:19:01.921" v="8"/>
        <pc:sldMkLst>
          <pc:docMk/>
          <pc:sldMk cId="3357885857" sldId="304"/>
        </pc:sldMkLst>
        <pc:spChg chg="mod">
          <ac:chgData name="Sperkowski Mateusz (STUD)" userId="S::01151430@pw.edu.pl::2cdc3e46-6e96-490e-b646-1811e69f65a3" providerId="AD" clId="Web-{663B2651-2176-0E60-3F5C-BF9F255A7816}" dt="2021-06-14T11:17:43.871" v="6" actId="20577"/>
          <ac:spMkLst>
            <pc:docMk/>
            <pc:sldMk cId="3357885857" sldId="304"/>
            <ac:spMk id="2" creationId="{674B85BE-264F-4E32-916D-7A206C26E132}"/>
          </ac:spMkLst>
        </pc:spChg>
        <pc:picChg chg="mod">
          <ac:chgData name="Sperkowski Mateusz (STUD)" userId="S::01151430@pw.edu.pl::2cdc3e46-6e96-490e-b646-1811e69f65a3" providerId="AD" clId="Web-{663B2651-2176-0E60-3F5C-BF9F255A7816}" dt="2021-06-14T11:19:01.921" v="8"/>
          <ac:picMkLst>
            <pc:docMk/>
            <pc:sldMk cId="3357885857" sldId="304"/>
            <ac:picMk id="5" creationId="{8DEF0B70-2F04-4F26-BB68-E4F9000895E9}"/>
          </ac:picMkLst>
        </pc:picChg>
      </pc:sldChg>
      <pc:sldChg chg="modSp add ord replId">
        <pc:chgData name="Sperkowski Mateusz (STUD)" userId="S::01151430@pw.edu.pl::2cdc3e46-6e96-490e-b646-1811e69f65a3" providerId="AD" clId="Web-{663B2651-2176-0E60-3F5C-BF9F255A7816}" dt="2021-06-14T11:21:39.316" v="41"/>
        <pc:sldMkLst>
          <pc:docMk/>
          <pc:sldMk cId="2530076352" sldId="305"/>
        </pc:sldMkLst>
        <pc:picChg chg="mod">
          <ac:chgData name="Sperkowski Mateusz (STUD)" userId="S::01151430@pw.edu.pl::2cdc3e46-6e96-490e-b646-1811e69f65a3" providerId="AD" clId="Web-{663B2651-2176-0E60-3F5C-BF9F255A7816}" dt="2021-06-14T11:18:52.530" v="7"/>
          <ac:picMkLst>
            <pc:docMk/>
            <pc:sldMk cId="2530076352" sldId="305"/>
            <ac:picMk id="5" creationId="{8DEF0B70-2F04-4F26-BB68-E4F9000895E9}"/>
          </ac:picMkLst>
        </pc:picChg>
      </pc:sldChg>
      <pc:sldChg chg="modSp add replId">
        <pc:chgData name="Sperkowski Mateusz (STUD)" userId="S::01151430@pw.edu.pl::2cdc3e46-6e96-490e-b646-1811e69f65a3" providerId="AD" clId="Web-{663B2651-2176-0E60-3F5C-BF9F255A7816}" dt="2021-06-14T11:21:06.549" v="39" actId="20577"/>
        <pc:sldMkLst>
          <pc:docMk/>
          <pc:sldMk cId="2887779196" sldId="306"/>
        </pc:sldMkLst>
        <pc:spChg chg="mod">
          <ac:chgData name="Sperkowski Mateusz (STUD)" userId="S::01151430@pw.edu.pl::2cdc3e46-6e96-490e-b646-1811e69f65a3" providerId="AD" clId="Web-{663B2651-2176-0E60-3F5C-BF9F255A7816}" dt="2021-06-14T11:21:06.549" v="39" actId="20577"/>
          <ac:spMkLst>
            <pc:docMk/>
            <pc:sldMk cId="2887779196" sldId="306"/>
            <ac:spMk id="2" creationId="{674B85BE-264F-4E32-916D-7A206C26E132}"/>
          </ac:spMkLst>
        </pc:spChg>
        <pc:picChg chg="mod">
          <ac:chgData name="Sperkowski Mateusz (STUD)" userId="S::01151430@pw.edu.pl::2cdc3e46-6e96-490e-b646-1811e69f65a3" providerId="AD" clId="Web-{663B2651-2176-0E60-3F5C-BF9F255A7816}" dt="2021-06-14T11:21:01.862" v="37"/>
          <ac:picMkLst>
            <pc:docMk/>
            <pc:sldMk cId="2887779196" sldId="306"/>
            <ac:picMk id="5" creationId="{8DEF0B70-2F04-4F26-BB68-E4F9000895E9}"/>
          </ac:picMkLst>
        </pc:picChg>
      </pc:sldChg>
      <pc:sldChg chg="delSp modSp add ord replId">
        <pc:chgData name="Sperkowski Mateusz (STUD)" userId="S::01151430@pw.edu.pl::2cdc3e46-6e96-490e-b646-1811e69f65a3" providerId="AD" clId="Web-{663B2651-2176-0E60-3F5C-BF9F255A7816}" dt="2021-06-14T11:22:52.412" v="75"/>
        <pc:sldMkLst>
          <pc:docMk/>
          <pc:sldMk cId="137634706" sldId="307"/>
        </pc:sldMkLst>
        <pc:spChg chg="mod ord">
          <ac:chgData name="Sperkowski Mateusz (STUD)" userId="S::01151430@pw.edu.pl::2cdc3e46-6e96-490e-b646-1811e69f65a3" providerId="AD" clId="Web-{663B2651-2176-0E60-3F5C-BF9F255A7816}" dt="2021-06-14T11:22:48.490" v="74"/>
          <ac:spMkLst>
            <pc:docMk/>
            <pc:sldMk cId="137634706" sldId="307"/>
            <ac:spMk id="2" creationId="{18EA3BB9-AC73-4EB9-87B0-92AF55B8ACA8}"/>
          </ac:spMkLst>
        </pc:spChg>
        <pc:spChg chg="del">
          <ac:chgData name="Sperkowski Mateusz (STUD)" userId="S::01151430@pw.edu.pl::2cdc3e46-6e96-490e-b646-1811e69f65a3" providerId="AD" clId="Web-{663B2651-2176-0E60-3F5C-BF9F255A7816}" dt="2021-06-14T11:22:52.412" v="75"/>
          <ac:spMkLst>
            <pc:docMk/>
            <pc:sldMk cId="137634706" sldId="307"/>
            <ac:spMk id="3" creationId="{E0A6D99F-79E5-46B1-8C2C-C1682055DA12}"/>
          </ac:spMkLst>
        </pc:spChg>
      </pc:sldChg>
    </pc:docChg>
  </pc:docChgLst>
  <pc:docChgLst>
    <pc:chgData name="Guest User" userId="S::urn:spo:anon#6b85d80b2fa0bc8ba89ad7ab484a4c78d45d31900034ef4254e64efe932e6f2a::" providerId="AD" clId="Web-{6A47FF6F-0E01-15D5-FF2E-BFBFFD7B7593}"/>
    <pc:docChg chg="delSld">
      <pc:chgData name="Guest User" userId="S::urn:spo:anon#6b85d80b2fa0bc8ba89ad7ab484a4c78d45d31900034ef4254e64efe932e6f2a::" providerId="AD" clId="Web-{6A47FF6F-0E01-15D5-FF2E-BFBFFD7B7593}" dt="2021-06-07T15:49:14.507" v="1"/>
      <pc:docMkLst>
        <pc:docMk/>
      </pc:docMkLst>
      <pc:sldChg chg="del">
        <pc:chgData name="Guest User" userId="S::urn:spo:anon#6b85d80b2fa0bc8ba89ad7ab484a4c78d45d31900034ef4254e64efe932e6f2a::" providerId="AD" clId="Web-{6A47FF6F-0E01-15D5-FF2E-BFBFFD7B7593}" dt="2021-06-07T15:49:14.507" v="1"/>
        <pc:sldMkLst>
          <pc:docMk/>
          <pc:sldMk cId="900189088" sldId="265"/>
        </pc:sldMkLst>
      </pc:sldChg>
      <pc:sldChg chg="del">
        <pc:chgData name="Guest User" userId="S::urn:spo:anon#6b85d80b2fa0bc8ba89ad7ab484a4c78d45d31900034ef4254e64efe932e6f2a::" providerId="AD" clId="Web-{6A47FF6F-0E01-15D5-FF2E-BFBFFD7B7593}" dt="2021-06-07T15:49:11.600" v="0"/>
        <pc:sldMkLst>
          <pc:docMk/>
          <pc:sldMk cId="1685281466" sldId="266"/>
        </pc:sldMkLst>
      </pc:sldChg>
    </pc:docChg>
  </pc:docChgLst>
  <pc:docChgLst>
    <pc:chgData name="Sperkowski Mateusz (STUD)" userId="S::01151430@pw.edu.pl::2cdc3e46-6e96-490e-b646-1811e69f65a3" providerId="AD" clId="Web-{DD84D57F-6553-B04C-B6B0-951BB60E5E52}"/>
    <pc:docChg chg="sldOrd">
      <pc:chgData name="Sperkowski Mateusz (STUD)" userId="S::01151430@pw.edu.pl::2cdc3e46-6e96-490e-b646-1811e69f65a3" providerId="AD" clId="Web-{DD84D57F-6553-B04C-B6B0-951BB60E5E52}" dt="2021-06-08T12:13:04.719" v="3"/>
      <pc:docMkLst>
        <pc:docMk/>
      </pc:docMkLst>
      <pc:sldChg chg="ord">
        <pc:chgData name="Sperkowski Mateusz (STUD)" userId="S::01151430@pw.edu.pl::2cdc3e46-6e96-490e-b646-1811e69f65a3" providerId="AD" clId="Web-{DD84D57F-6553-B04C-B6B0-951BB60E5E52}" dt="2021-06-08T12:12:55.172" v="0"/>
        <pc:sldMkLst>
          <pc:docMk/>
          <pc:sldMk cId="2089526303" sldId="274"/>
        </pc:sldMkLst>
      </pc:sldChg>
      <pc:sldChg chg="ord">
        <pc:chgData name="Sperkowski Mateusz (STUD)" userId="S::01151430@pw.edu.pl::2cdc3e46-6e96-490e-b646-1811e69f65a3" providerId="AD" clId="Web-{DD84D57F-6553-B04C-B6B0-951BB60E5E52}" dt="2021-06-08T12:13:02.563" v="2"/>
        <pc:sldMkLst>
          <pc:docMk/>
          <pc:sldMk cId="126768676" sldId="287"/>
        </pc:sldMkLst>
      </pc:sldChg>
      <pc:sldChg chg="ord">
        <pc:chgData name="Sperkowski Mateusz (STUD)" userId="S::01151430@pw.edu.pl::2cdc3e46-6e96-490e-b646-1811e69f65a3" providerId="AD" clId="Web-{DD84D57F-6553-B04C-B6B0-951BB60E5E52}" dt="2021-06-08T12:12:59.360" v="1"/>
        <pc:sldMkLst>
          <pc:docMk/>
          <pc:sldMk cId="1381252481" sldId="288"/>
        </pc:sldMkLst>
      </pc:sldChg>
      <pc:sldChg chg="ord">
        <pc:chgData name="Sperkowski Mateusz (STUD)" userId="S::01151430@pw.edu.pl::2cdc3e46-6e96-490e-b646-1811e69f65a3" providerId="AD" clId="Web-{DD84D57F-6553-B04C-B6B0-951BB60E5E52}" dt="2021-06-08T12:13:04.719" v="3"/>
        <pc:sldMkLst>
          <pc:docMk/>
          <pc:sldMk cId="3126268415"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65796-7E3C-47CE-9C82-F756D51CCA39}" type="datetimeFigureOut">
              <a:rPr lang="pl-PL" smtClean="0"/>
              <a:t>14.06.2021</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E98F8-962C-4E58-84C1-05674510DA47}" type="slidenum">
              <a:rPr lang="pl-PL" smtClean="0"/>
              <a:t>‹#›</a:t>
            </a:fld>
            <a:endParaRPr lang="pl-PL"/>
          </a:p>
        </p:txBody>
      </p:sp>
    </p:spTree>
    <p:extLst>
      <p:ext uri="{BB962C8B-B14F-4D97-AF65-F5344CB8AC3E}">
        <p14:creationId xmlns:p14="http://schemas.microsoft.com/office/powerpoint/2010/main" val="228052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Dzień dobry, w zespole Hubert Ruczyński i Mateusz Sperkowski chcemy zaprezentować efekty naszej pracy w ramach projektu dotyczącego klasteryzacji.</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1</a:t>
            </a:fld>
            <a:endParaRPr lang="pl-PL"/>
          </a:p>
        </p:txBody>
      </p:sp>
    </p:spTree>
    <p:extLst>
      <p:ext uri="{BB962C8B-B14F-4D97-AF65-F5344CB8AC3E}">
        <p14:creationId xmlns:p14="http://schemas.microsoft.com/office/powerpoint/2010/main" val="382788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Po wstępnej analizie zbioru przeszliśmy do zagadnienia wyboru ilości klastrów</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10</a:t>
            </a:fld>
            <a:endParaRPr lang="pl-PL"/>
          </a:p>
        </p:txBody>
      </p:sp>
    </p:spTree>
    <p:extLst>
      <p:ext uri="{BB962C8B-B14F-4D97-AF65-F5344CB8AC3E}">
        <p14:creationId xmlns:p14="http://schemas.microsoft.com/office/powerpoint/2010/main" val="1035205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a:ea typeface="Roboto"/>
              </a:rPr>
              <a:t>Na początek postanowiliśmy wybrać liczbę klastrów za pomocą wizualizacji łokciowych stworzonych na podstawie metryk </a:t>
            </a:r>
            <a:r>
              <a:rPr lang="pl-PL" b="0" i="0" err="1">
                <a:solidFill>
                  <a:srgbClr val="212121"/>
                </a:solidFill>
                <a:effectLst/>
                <a:latin typeface="Roboto"/>
                <a:ea typeface="Roboto"/>
              </a:rPr>
              <a:t>silhouette'a</a:t>
            </a:r>
            <a:r>
              <a:rPr lang="pl-PL" b="0" i="0">
                <a:solidFill>
                  <a:srgbClr val="212121"/>
                </a:solidFill>
                <a:effectLst/>
                <a:latin typeface="Roboto"/>
                <a:ea typeface="Roboto"/>
              </a:rPr>
              <a:t> oraz </a:t>
            </a:r>
            <a:r>
              <a:rPr lang="pl-PL" b="0" i="0" err="1">
                <a:solidFill>
                  <a:srgbClr val="212121"/>
                </a:solidFill>
                <a:effectLst/>
                <a:latin typeface="Roboto"/>
                <a:ea typeface="Roboto"/>
              </a:rPr>
              <a:t>distortion</a:t>
            </a:r>
            <a:r>
              <a:rPr lang="pl-PL" b="0" i="0">
                <a:solidFill>
                  <a:srgbClr val="212121"/>
                </a:solidFill>
                <a:effectLst/>
                <a:latin typeface="Roboto"/>
                <a:ea typeface="Roboto"/>
              </a:rPr>
              <a:t>. Z powyższych wizualizacji wynika, że </a:t>
            </a:r>
            <a:r>
              <a:rPr lang="pl-PL" b="0" i="0" err="1">
                <a:solidFill>
                  <a:srgbClr val="212121"/>
                </a:solidFill>
                <a:effectLst/>
                <a:latin typeface="Roboto"/>
                <a:ea typeface="Roboto"/>
              </a:rPr>
              <a:t>porządaną</a:t>
            </a:r>
            <a:r>
              <a:rPr lang="pl-PL" b="0" i="0">
                <a:solidFill>
                  <a:srgbClr val="212121"/>
                </a:solidFill>
                <a:effectLst/>
                <a:latin typeface="Roboto"/>
                <a:ea typeface="Roboto"/>
              </a:rPr>
              <a:t> liczbą klastrów w tym przypadku jest 10-11, gdyż to w tym punkcie znajduje się 'łokieć</a:t>
            </a:r>
            <a:r>
              <a:rPr lang="pl-PL">
                <a:solidFill>
                  <a:srgbClr val="212121"/>
                </a:solidFill>
                <a:latin typeface="Roboto"/>
                <a:ea typeface="Roboto"/>
              </a:rPr>
              <a:t>’ którego poszukiwaliśmy.</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11</a:t>
            </a:fld>
            <a:endParaRPr lang="pl-PL"/>
          </a:p>
        </p:txBody>
      </p:sp>
    </p:spTree>
    <p:extLst>
      <p:ext uri="{BB962C8B-B14F-4D97-AF65-F5344CB8AC3E}">
        <p14:creationId xmlns:p14="http://schemas.microsoft.com/office/powerpoint/2010/main" val="176969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pl-PL" b="0" i="0">
                <a:solidFill>
                  <a:srgbClr val="212121"/>
                </a:solidFill>
                <a:effectLst/>
                <a:latin typeface="Roboto" panose="02000000000000000000" pitchFamily="2" charset="0"/>
              </a:rPr>
              <a:t>Korzystając z artykułu silhouette-analysis-vs-elbow-method-vs-davies-bouldin-index-selecting-the-optimal-number-of-clusters-for-kmeans-clustering postanowiliśmy zmierzyć także ilość klastrów za pomocą wspomnianej w tytule analizy. Jej główne założenia z artykułu zacytowane zostały poniżej:</a:t>
            </a:r>
          </a:p>
          <a:p>
            <a:pPr algn="l"/>
            <a:r>
              <a:rPr lang="pl-PL" b="0" i="0" err="1">
                <a:solidFill>
                  <a:srgbClr val="212121"/>
                </a:solidFill>
                <a:effectLst/>
                <a:latin typeface="Roboto" panose="02000000000000000000" pitchFamily="2" charset="0"/>
              </a:rPr>
              <a:t>When</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using</a:t>
            </a:r>
            <a:r>
              <a:rPr lang="pl-PL" b="0" i="0">
                <a:solidFill>
                  <a:srgbClr val="212121"/>
                </a:solidFill>
                <a:effectLst/>
                <a:latin typeface="Roboto" panose="02000000000000000000" pitchFamily="2" charset="0"/>
              </a:rPr>
              <a:t> the </a:t>
            </a:r>
            <a:r>
              <a:rPr lang="pl-PL" b="0" i="0" err="1">
                <a:solidFill>
                  <a:srgbClr val="212121"/>
                </a:solidFill>
                <a:effectLst/>
                <a:latin typeface="Roboto" panose="02000000000000000000" pitchFamily="2" charset="0"/>
              </a:rPr>
              <a:t>the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silhouette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analysis</a:t>
            </a:r>
            <a:r>
              <a:rPr lang="pl-PL" b="0" i="0">
                <a:solidFill>
                  <a:srgbClr val="212121"/>
                </a:solidFill>
                <a:effectLst/>
                <a:latin typeface="Roboto" panose="02000000000000000000" pitchFamily="2" charset="0"/>
              </a:rPr>
              <a:t> we </a:t>
            </a:r>
            <a:r>
              <a:rPr lang="pl-PL" b="0" i="0" err="1">
                <a:solidFill>
                  <a:srgbClr val="212121"/>
                </a:solidFill>
                <a:effectLst/>
                <a:latin typeface="Roboto" panose="02000000000000000000" pitchFamily="2" charset="0"/>
              </a:rPr>
              <a:t>are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normally</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looking</a:t>
            </a:r>
            <a:r>
              <a:rPr lang="pl-PL" b="0" i="0">
                <a:solidFill>
                  <a:srgbClr val="212121"/>
                </a:solidFill>
                <a:effectLst/>
                <a:latin typeface="Roboto" panose="02000000000000000000" pitchFamily="2" charset="0"/>
              </a:rPr>
              <a:t> for a </a:t>
            </a:r>
            <a:r>
              <a:rPr lang="pl-PL" b="0" i="0" err="1">
                <a:solidFill>
                  <a:srgbClr val="212121"/>
                </a:solidFill>
                <a:effectLst/>
                <a:latin typeface="Roboto" panose="02000000000000000000" pitchFamily="2" charset="0"/>
              </a:rPr>
              <a:t>value</a:t>
            </a:r>
            <a:r>
              <a:rPr lang="pl-PL" b="0" i="0">
                <a:solidFill>
                  <a:srgbClr val="212121"/>
                </a:solidFill>
                <a:effectLst/>
                <a:latin typeface="Roboto" panose="02000000000000000000" pitchFamily="2" charset="0"/>
              </a:rPr>
              <a:t> of k </a:t>
            </a:r>
            <a:r>
              <a:rPr lang="pl-PL" b="0" i="0" err="1">
                <a:solidFill>
                  <a:srgbClr val="212121"/>
                </a:solidFill>
                <a:effectLst/>
                <a:latin typeface="Roboto" panose="02000000000000000000" pitchFamily="2" charset="0"/>
              </a:rPr>
              <a:t>that</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provides</a:t>
            </a:r>
            <a:r>
              <a:rPr lang="pl-PL" b="0" i="0">
                <a:solidFill>
                  <a:srgbClr val="212121"/>
                </a:solidFill>
                <a:effectLst/>
                <a:latin typeface="Roboto" panose="02000000000000000000" pitchFamily="2" charset="0"/>
              </a:rPr>
              <a:t>:</a:t>
            </a:r>
          </a:p>
          <a:p>
            <a:pPr algn="l">
              <a:buFont typeface="Arial" panose="020B0604020202020204" pitchFamily="34" charset="0"/>
              <a:buChar char="•"/>
            </a:pPr>
            <a:r>
              <a:rPr lang="pl-PL" b="0" i="0">
                <a:solidFill>
                  <a:srgbClr val="212121"/>
                </a:solidFill>
                <a:effectLst/>
                <a:latin typeface="Roboto" panose="02000000000000000000" pitchFamily="2" charset="0"/>
              </a:rPr>
              <a:t>High </a:t>
            </a:r>
            <a:r>
              <a:rPr lang="pl-PL" b="0" i="0" err="1">
                <a:solidFill>
                  <a:srgbClr val="212121"/>
                </a:solidFill>
                <a:effectLst/>
                <a:latin typeface="Roboto" panose="02000000000000000000" pitchFamily="2" charset="0"/>
              </a:rPr>
              <a:t>average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silhouette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scores</a:t>
            </a:r>
            <a:r>
              <a:rPr lang="pl-PL" b="0" i="0">
                <a:solidFill>
                  <a:srgbClr val="212121"/>
                </a:solidFill>
                <a:effectLst/>
                <a:latin typeface="Roboto" panose="02000000000000000000" pitchFamily="2" charset="0"/>
              </a:rPr>
              <a:t>.</a:t>
            </a:r>
          </a:p>
          <a:p>
            <a:pPr algn="l">
              <a:buFont typeface="Arial" panose="020B0604020202020204" pitchFamily="34" charset="0"/>
              <a:buChar char="•"/>
            </a:pPr>
            <a:r>
              <a:rPr lang="pl-PL" b="0" i="0">
                <a:solidFill>
                  <a:srgbClr val="212121"/>
                </a:solidFill>
                <a:effectLst/>
                <a:latin typeface="Roboto" panose="02000000000000000000" pitchFamily="2" charset="0"/>
              </a:rPr>
              <a:t>No </a:t>
            </a:r>
            <a:r>
              <a:rPr lang="pl-PL" b="0" i="0" err="1">
                <a:solidFill>
                  <a:srgbClr val="212121"/>
                </a:solidFill>
                <a:effectLst/>
                <a:latin typeface="Roboto" panose="02000000000000000000" pitchFamily="2" charset="0"/>
              </a:rPr>
              <a:t>clusters</a:t>
            </a:r>
            <a:r>
              <a:rPr lang="pl-PL" b="0" i="0">
                <a:solidFill>
                  <a:srgbClr val="212121"/>
                </a:solidFill>
                <a:effectLst/>
                <a:latin typeface="Roboto" panose="02000000000000000000" pitchFamily="2" charset="0"/>
              </a:rPr>
              <a:t> with a maximum </a:t>
            </a:r>
            <a:r>
              <a:rPr lang="pl-PL" b="0" i="0" err="1">
                <a:solidFill>
                  <a:srgbClr val="212121"/>
                </a:solidFill>
                <a:effectLst/>
                <a:latin typeface="Roboto" panose="02000000000000000000" pitchFamily="2" charset="0"/>
              </a:rPr>
              <a:t>silhouette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score</a:t>
            </a:r>
            <a:r>
              <a:rPr lang="pl-PL" b="0" i="0">
                <a:solidFill>
                  <a:srgbClr val="212121"/>
                </a:solidFill>
                <a:effectLst/>
                <a:latin typeface="Roboto" panose="02000000000000000000" pitchFamily="2" charset="0"/>
              </a:rPr>
              <a:t> less </a:t>
            </a:r>
            <a:r>
              <a:rPr lang="pl-PL" b="0" i="0" err="1">
                <a:solidFill>
                  <a:srgbClr val="212121"/>
                </a:solidFill>
                <a:effectLst/>
                <a:latin typeface="Roboto" panose="02000000000000000000" pitchFamily="2" charset="0"/>
              </a:rPr>
              <a:t>than</a:t>
            </a:r>
            <a:r>
              <a:rPr lang="pl-PL" b="0" i="0">
                <a:solidFill>
                  <a:srgbClr val="212121"/>
                </a:solidFill>
                <a:effectLst/>
                <a:latin typeface="Roboto" panose="02000000000000000000" pitchFamily="2" charset="0"/>
              </a:rPr>
              <a:t> the </a:t>
            </a:r>
            <a:r>
              <a:rPr lang="pl-PL" b="0" i="0" err="1">
                <a:solidFill>
                  <a:srgbClr val="212121"/>
                </a:solidFill>
                <a:effectLst/>
                <a:latin typeface="Roboto" panose="02000000000000000000" pitchFamily="2" charset="0"/>
              </a:rPr>
              <a:t>average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score</a:t>
            </a:r>
            <a:r>
              <a:rPr lang="pl-PL" b="0" i="0">
                <a:solidFill>
                  <a:srgbClr val="212121"/>
                </a:solidFill>
                <a:effectLst/>
                <a:latin typeface="Roboto" panose="02000000000000000000" pitchFamily="2" charset="0"/>
              </a:rPr>
              <a:t> as </a:t>
            </a:r>
            <a:r>
              <a:rPr lang="pl-PL" b="0" i="0" err="1">
                <a:solidFill>
                  <a:srgbClr val="212121"/>
                </a:solidFill>
                <a:effectLst/>
                <a:latin typeface="Roboto" panose="02000000000000000000" pitchFamily="2" charset="0"/>
              </a:rPr>
              <a:t>this</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can</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indicate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poor</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clustering</a:t>
            </a:r>
            <a:r>
              <a:rPr lang="pl-PL" b="0" i="0">
                <a:solidFill>
                  <a:srgbClr val="212121"/>
                </a:solidFill>
                <a:effectLst/>
                <a:latin typeface="Roboto" panose="02000000000000000000" pitchFamily="2" charset="0"/>
              </a:rPr>
              <a:t> and a </a:t>
            </a:r>
            <a:r>
              <a:rPr lang="pl-PL" b="0" i="0" err="1">
                <a:solidFill>
                  <a:srgbClr val="212121"/>
                </a:solidFill>
                <a:effectLst/>
                <a:latin typeface="Roboto" panose="02000000000000000000" pitchFamily="2" charset="0"/>
              </a:rPr>
              <a:t>bad</a:t>
            </a:r>
            <a:r>
              <a:rPr lang="pl-PL" b="0" i="0">
                <a:solidFill>
                  <a:srgbClr val="212121"/>
                </a:solidFill>
                <a:effectLst/>
                <a:latin typeface="Roboto" panose="02000000000000000000" pitchFamily="2" charset="0"/>
              </a:rPr>
              <a:t> choice of k.</a:t>
            </a:r>
          </a:p>
          <a:p>
            <a:pPr algn="l">
              <a:buFont typeface="Arial" panose="020B0604020202020204" pitchFamily="34" charset="0"/>
              <a:buChar char="•"/>
            </a:pPr>
            <a:r>
              <a:rPr lang="pl-PL" b="0" i="0" err="1">
                <a:solidFill>
                  <a:srgbClr val="212121"/>
                </a:solidFill>
                <a:effectLst/>
                <a:latin typeface="Roboto" panose="02000000000000000000" pitchFamily="2" charset="0"/>
              </a:rPr>
              <a:t>Well</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clustered</a:t>
            </a:r>
            <a:r>
              <a:rPr lang="pl-PL" b="0" i="0">
                <a:solidFill>
                  <a:srgbClr val="212121"/>
                </a:solidFill>
                <a:effectLst/>
                <a:latin typeface="Roboto" panose="02000000000000000000" pitchFamily="2" charset="0"/>
              </a:rPr>
              <a:t> data </a:t>
            </a:r>
            <a:r>
              <a:rPr lang="pl-PL" b="0" i="0" err="1">
                <a:solidFill>
                  <a:srgbClr val="212121"/>
                </a:solidFill>
                <a:effectLst/>
                <a:latin typeface="Roboto" panose="02000000000000000000" pitchFamily="2" charset="0"/>
              </a:rPr>
              <a:t>tends</a:t>
            </a:r>
            <a:r>
              <a:rPr lang="pl-PL" b="0" i="0">
                <a:solidFill>
                  <a:srgbClr val="212121"/>
                </a:solidFill>
                <a:effectLst/>
                <a:latin typeface="Roboto" panose="02000000000000000000" pitchFamily="2" charset="0"/>
              </a:rPr>
              <a:t> to </a:t>
            </a:r>
            <a:r>
              <a:rPr lang="pl-PL" b="0" i="0" err="1">
                <a:solidFill>
                  <a:srgbClr val="212121"/>
                </a:solidFill>
                <a:effectLst/>
                <a:latin typeface="Roboto" panose="02000000000000000000" pitchFamily="2" charset="0"/>
              </a:rPr>
              <a:t>have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clusters</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where</a:t>
            </a:r>
            <a:r>
              <a:rPr lang="pl-PL" b="0" i="0">
                <a:solidFill>
                  <a:srgbClr val="212121"/>
                </a:solidFill>
                <a:effectLst/>
                <a:latin typeface="Roboto" panose="02000000000000000000" pitchFamily="2" charset="0"/>
              </a:rPr>
              <a:t> the </a:t>
            </a:r>
            <a:r>
              <a:rPr lang="pl-PL" b="0" i="0" err="1">
                <a:solidFill>
                  <a:srgbClr val="212121"/>
                </a:solidFill>
                <a:effectLst/>
                <a:latin typeface="Roboto" panose="02000000000000000000" pitchFamily="2" charset="0"/>
              </a:rPr>
              <a:t>silhouettes</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are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similar</a:t>
            </a:r>
            <a:r>
              <a:rPr lang="pl-PL" b="0" i="0">
                <a:solidFill>
                  <a:srgbClr val="212121"/>
                </a:solidFill>
                <a:effectLst/>
                <a:latin typeface="Roboto" panose="02000000000000000000" pitchFamily="2" charset="0"/>
              </a:rPr>
              <a:t> in </a:t>
            </a:r>
            <a:r>
              <a:rPr lang="pl-PL" b="0" i="0" err="1">
                <a:solidFill>
                  <a:srgbClr val="212121"/>
                </a:solidFill>
                <a:effectLst/>
                <a:latin typeface="Roboto" panose="02000000000000000000" pitchFamily="2" charset="0"/>
              </a:rPr>
              <a:t>size</a:t>
            </a:r>
            <a:r>
              <a:rPr lang="pl-PL" b="0" i="0">
                <a:solidFill>
                  <a:srgbClr val="212121"/>
                </a:solidFill>
                <a:effectLst/>
                <a:latin typeface="Roboto" panose="02000000000000000000" pitchFamily="2" charset="0"/>
              </a:rPr>
              <a:t> and the </a:t>
            </a:r>
            <a:r>
              <a:rPr lang="pl-PL" b="0" i="0" err="1">
                <a:solidFill>
                  <a:srgbClr val="212121"/>
                </a:solidFill>
                <a:effectLst/>
                <a:latin typeface="Roboto" panose="02000000000000000000" pitchFamily="2" charset="0"/>
              </a:rPr>
              <a:t>silhouettes</a:t>
            </a:r>
            <a:r>
              <a:rPr lang="pl-PL" b="0" i="0">
                <a:solidFill>
                  <a:srgbClr val="212121"/>
                </a:solidFill>
                <a:effectLst/>
                <a:latin typeface="Roboto" panose="02000000000000000000" pitchFamily="2" charset="0"/>
              </a:rPr>
              <a:t> of </a:t>
            </a:r>
            <a:r>
              <a:rPr lang="pl-PL" b="0" i="0" err="1">
                <a:solidFill>
                  <a:srgbClr val="212121"/>
                </a:solidFill>
                <a:effectLst/>
                <a:latin typeface="Roboto" panose="02000000000000000000" pitchFamily="2" charset="0"/>
              </a:rPr>
              <a:t>each</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cluster</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member</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are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similar</a:t>
            </a:r>
            <a:endParaRPr lang="pl-PL" b="0" i="0">
              <a:solidFill>
                <a:srgbClr val="212121"/>
              </a:solidFill>
              <a:effectLst/>
              <a:latin typeface="Roboto" panose="02000000000000000000" pitchFamily="2" charset="0"/>
            </a:endParaRPr>
          </a:p>
          <a:p>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12</a:t>
            </a:fld>
            <a:endParaRPr lang="pl-PL"/>
          </a:p>
        </p:txBody>
      </p:sp>
    </p:spTree>
    <p:extLst>
      <p:ext uri="{BB962C8B-B14F-4D97-AF65-F5344CB8AC3E}">
        <p14:creationId xmlns:p14="http://schemas.microsoft.com/office/powerpoint/2010/main" val="59510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panose="02000000000000000000" pitchFamily="2" charset="0"/>
              </a:rPr>
              <a:t>Z powyższej analizy wynika, że dobra ilość klastrów dla tego zbioru może wynosić 8 lub 11 ze względu na najwyższą średnią wartość </a:t>
            </a:r>
            <a:r>
              <a:rPr lang="pl-PL" b="0" i="0" err="1">
                <a:solidFill>
                  <a:srgbClr val="212121"/>
                </a:solidFill>
                <a:effectLst/>
                <a:latin typeface="Roboto" panose="02000000000000000000" pitchFamily="2" charset="0"/>
              </a:rPr>
              <a:t>silhouette</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score</a:t>
            </a:r>
            <a:r>
              <a:rPr lang="pl-PL" b="0" i="0">
                <a:solidFill>
                  <a:srgbClr val="212121"/>
                </a:solidFill>
                <a:effectLst/>
                <a:latin typeface="Roboto" panose="02000000000000000000" pitchFamily="2" charset="0"/>
              </a:rPr>
              <a:t> oraz spełnienie reszty wymienionych wcześniej warunków.</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13</a:t>
            </a:fld>
            <a:endParaRPr lang="pl-PL"/>
          </a:p>
        </p:txBody>
      </p:sp>
    </p:spTree>
    <p:extLst>
      <p:ext uri="{BB962C8B-B14F-4D97-AF65-F5344CB8AC3E}">
        <p14:creationId xmlns:p14="http://schemas.microsoft.com/office/powerpoint/2010/main" val="10167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panose="02000000000000000000" pitchFamily="2" charset="0"/>
              </a:rPr>
              <a:t>Aby mieć 100% pewność w doborze klastrów, zmierzyliśmy także wynik </a:t>
            </a:r>
            <a:r>
              <a:rPr lang="pl-PL" b="0" i="0" err="1">
                <a:solidFill>
                  <a:srgbClr val="212121"/>
                </a:solidFill>
                <a:effectLst/>
                <a:latin typeface="Roboto" panose="02000000000000000000" pitchFamily="2" charset="0"/>
              </a:rPr>
              <a:t>davies'a</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bouldin'a</a:t>
            </a:r>
            <a:r>
              <a:rPr lang="pl-PL" b="0" i="0">
                <a:solidFill>
                  <a:srgbClr val="212121"/>
                </a:solidFill>
                <a:effectLst/>
                <a:latin typeface="Roboto" panose="02000000000000000000" pitchFamily="2" charset="0"/>
              </a:rPr>
              <a:t>. Ta metryka mierzy nam odrębność klastrów i została opisana także w artykule wspominanym w poprzedniej sekcji. Aby poprawnie wybrać liczbę klastrów, należy wziąć tę ilość która otrzymuje najmniejszy wynik. Powyższa wizualizacja utwierdza nas, że wybór 11 klastrów jest najoptymalniejszy.</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14</a:t>
            </a:fld>
            <a:endParaRPr lang="pl-PL"/>
          </a:p>
        </p:txBody>
      </p:sp>
    </p:spTree>
    <p:extLst>
      <p:ext uri="{BB962C8B-B14F-4D97-AF65-F5344CB8AC3E}">
        <p14:creationId xmlns:p14="http://schemas.microsoft.com/office/powerpoint/2010/main" val="429044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a:ea typeface="Roboto"/>
              </a:rPr>
              <a:t>Aby sprawdzić inne podejście wykonaliśmy także dendrogram</a:t>
            </a:r>
            <a:r>
              <a:rPr lang="pl-PL">
                <a:solidFill>
                  <a:srgbClr val="212121"/>
                </a:solidFill>
                <a:latin typeface="Roboto"/>
                <a:ea typeface="Roboto"/>
              </a:rPr>
              <a:t> z zlogarytmizowanymi </a:t>
            </a:r>
            <a:r>
              <a:rPr lang="pl-PL" err="1">
                <a:solidFill>
                  <a:srgbClr val="212121"/>
                </a:solidFill>
                <a:latin typeface="Roboto"/>
                <a:ea typeface="Roboto"/>
              </a:rPr>
              <a:t>zliczeniami</a:t>
            </a:r>
            <a:r>
              <a:rPr lang="pl-PL">
                <a:solidFill>
                  <a:srgbClr val="212121"/>
                </a:solidFill>
                <a:latin typeface="Roboto"/>
                <a:ea typeface="Roboto"/>
              </a:rPr>
              <a:t> wielkości </a:t>
            </a:r>
            <a:r>
              <a:rPr lang="pl-PL" err="1">
                <a:solidFill>
                  <a:srgbClr val="212121"/>
                </a:solidFill>
                <a:latin typeface="Roboto"/>
                <a:ea typeface="Roboto"/>
              </a:rPr>
              <a:t>klastów</a:t>
            </a:r>
            <a:r>
              <a:rPr lang="pl-PL">
                <a:solidFill>
                  <a:srgbClr val="212121"/>
                </a:solidFill>
                <a:latin typeface="Roboto"/>
                <a:ea typeface="Roboto"/>
              </a:rPr>
              <a:t>,</a:t>
            </a:r>
            <a:r>
              <a:rPr lang="pl-PL" b="0" i="0">
                <a:solidFill>
                  <a:srgbClr val="212121"/>
                </a:solidFill>
                <a:effectLst/>
                <a:latin typeface="Roboto"/>
                <a:ea typeface="Roboto"/>
              </a:rPr>
              <a:t> który jednak nie dał nam zbyt wiele </a:t>
            </a:r>
            <a:r>
              <a:rPr lang="pl-PL">
                <a:solidFill>
                  <a:srgbClr val="212121"/>
                </a:solidFill>
                <a:latin typeface="Roboto"/>
                <a:ea typeface="Roboto"/>
              </a:rPr>
              <a:t>informacji</a:t>
            </a:r>
            <a:r>
              <a:rPr lang="pl-PL" b="0" i="0">
                <a:solidFill>
                  <a:srgbClr val="212121"/>
                </a:solidFill>
                <a:effectLst/>
                <a:latin typeface="Roboto"/>
                <a:ea typeface="Roboto"/>
              </a:rPr>
              <a:t>, gdyż sugeruje on podział na dwa klastry co nie pokrywa się z naszymi wcześniejszymi obserwacjami. Podsumowując, ze względu na bardzo liczne poparcie różnych metod wyboru klastrów, zdecydowaliśmy się na ustawienie ich liczby na 11. Ilość ta była sugerowana przez 3 z 4 sprawdzanych przez nas metod.</a:t>
            </a:r>
            <a:endParaRPr lang="pl-PL">
              <a:latin typeface="Roboto"/>
              <a:ea typeface="Roboto"/>
            </a:endParaRPr>
          </a:p>
        </p:txBody>
      </p:sp>
      <p:sp>
        <p:nvSpPr>
          <p:cNvPr id="4" name="Symbol zastępczy numeru slajdu 3"/>
          <p:cNvSpPr>
            <a:spLocks noGrp="1"/>
          </p:cNvSpPr>
          <p:nvPr>
            <p:ph type="sldNum" sz="quarter" idx="5"/>
          </p:nvPr>
        </p:nvSpPr>
        <p:spPr/>
        <p:txBody>
          <a:bodyPr/>
          <a:lstStyle/>
          <a:p>
            <a:fld id="{200E98F8-962C-4E58-84C1-05674510DA47}" type="slidenum">
              <a:rPr lang="pl-PL" smtClean="0"/>
              <a:t>15</a:t>
            </a:fld>
            <a:endParaRPr lang="pl-PL"/>
          </a:p>
        </p:txBody>
      </p:sp>
    </p:spTree>
    <p:extLst>
      <p:ext uri="{BB962C8B-B14F-4D97-AF65-F5344CB8AC3E}">
        <p14:creationId xmlns:p14="http://schemas.microsoft.com/office/powerpoint/2010/main" val="174020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Nie pozostało nam zatem nic więcej jak tylko nareszcie obejrzeć wyczekiwane przez nas klastry.</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16</a:t>
            </a:fld>
            <a:endParaRPr lang="pl-PL"/>
          </a:p>
        </p:txBody>
      </p:sp>
    </p:spTree>
    <p:extLst>
      <p:ext uri="{BB962C8B-B14F-4D97-AF65-F5344CB8AC3E}">
        <p14:creationId xmlns:p14="http://schemas.microsoft.com/office/powerpoint/2010/main" val="157349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 </a:t>
            </a:r>
            <a:r>
              <a:rPr lang="en-US" err="1">
                <a:cs typeface="Calibri"/>
              </a:rPr>
              <a:t>zastosowaniu</a:t>
            </a:r>
            <a:r>
              <a:rPr lang="en-US">
                <a:cs typeface="Calibri"/>
              </a:rPr>
              <a:t> </a:t>
            </a:r>
            <a:r>
              <a:rPr lang="en-US" err="1">
                <a:cs typeface="Calibri"/>
              </a:rPr>
              <a:t>Kmeans</a:t>
            </a:r>
            <a:r>
              <a:rPr lang="en-US">
                <a:cs typeface="Calibri"/>
              </a:rPr>
              <a:t> do </a:t>
            </a:r>
            <a:r>
              <a:rPr lang="en-US" err="1">
                <a:cs typeface="Calibri"/>
              </a:rPr>
              <a:t>klasteryzacji</a:t>
            </a:r>
            <a:r>
              <a:rPr lang="en-US">
                <a:cs typeface="Calibri"/>
              </a:rPr>
              <a:t> </a:t>
            </a:r>
            <a:r>
              <a:rPr lang="en-US" err="1">
                <a:cs typeface="Calibri"/>
              </a:rPr>
              <a:t>postanowiliśmy</a:t>
            </a:r>
            <a:r>
              <a:rPr lang="en-US">
                <a:cs typeface="Calibri"/>
              </a:rPr>
              <a:t> </a:t>
            </a:r>
            <a:r>
              <a:rPr lang="en-US" err="1">
                <a:cs typeface="Calibri"/>
              </a:rPr>
              <a:t>spróbować</a:t>
            </a:r>
            <a:r>
              <a:rPr lang="en-US">
                <a:cs typeface="Calibri"/>
              </a:rPr>
              <a:t> </a:t>
            </a:r>
            <a:r>
              <a:rPr lang="en-US" err="1">
                <a:cs typeface="Calibri"/>
              </a:rPr>
              <a:t>zwizualizować</a:t>
            </a:r>
            <a:r>
              <a:rPr lang="en-US">
                <a:cs typeface="Calibri"/>
              </a:rPr>
              <a:t> </a:t>
            </a:r>
            <a:r>
              <a:rPr lang="en-US" err="1">
                <a:cs typeface="Calibri"/>
              </a:rPr>
              <a:t>te</a:t>
            </a:r>
            <a:r>
              <a:rPr lang="en-US">
                <a:cs typeface="Calibri"/>
              </a:rPr>
              <a:t> </a:t>
            </a:r>
            <a:r>
              <a:rPr lang="en-US" err="1">
                <a:cs typeface="Calibri"/>
              </a:rPr>
              <a:t>klastry</a:t>
            </a:r>
            <a:r>
              <a:rPr lang="en-US">
                <a:cs typeface="Calibri"/>
              </a:rPr>
              <a:t>. </a:t>
            </a:r>
            <a:r>
              <a:rPr lang="en-US" err="1">
                <a:cs typeface="Calibri"/>
              </a:rPr>
              <a:t>Użyliśmy</a:t>
            </a:r>
            <a:r>
              <a:rPr lang="en-US">
                <a:cs typeface="Calibri"/>
              </a:rPr>
              <a:t> do </a:t>
            </a:r>
            <a:r>
              <a:rPr lang="en-US" err="1">
                <a:cs typeface="Calibri"/>
              </a:rPr>
              <a:t>tego</a:t>
            </a:r>
            <a:r>
              <a:rPr lang="en-US">
                <a:cs typeface="Calibri"/>
              </a:rPr>
              <a:t> </a:t>
            </a:r>
            <a:r>
              <a:rPr lang="en-US" err="1">
                <a:cs typeface="Calibri"/>
              </a:rPr>
              <a:t>metody</a:t>
            </a:r>
            <a:r>
              <a:rPr lang="en-US">
                <a:cs typeface="Calibri"/>
              </a:rPr>
              <a:t> TSNE, </a:t>
            </a:r>
            <a:r>
              <a:rPr lang="en-US" err="1">
                <a:cs typeface="Calibri"/>
              </a:rPr>
              <a:t>rzutując</a:t>
            </a:r>
            <a:r>
              <a:rPr lang="en-US">
                <a:cs typeface="Calibri"/>
              </a:rPr>
              <a:t> </a:t>
            </a:r>
            <a:r>
              <a:rPr lang="en-US" err="1">
                <a:cs typeface="Calibri"/>
              </a:rPr>
              <a:t>nasze</a:t>
            </a:r>
            <a:r>
              <a:rPr lang="en-US">
                <a:cs typeface="Calibri"/>
              </a:rPr>
              <a:t> </a:t>
            </a:r>
            <a:r>
              <a:rPr lang="en-US" err="1">
                <a:cs typeface="Calibri"/>
              </a:rPr>
              <a:t>dane</a:t>
            </a:r>
            <a:r>
              <a:rPr lang="en-US">
                <a:cs typeface="Calibri"/>
              </a:rPr>
              <a:t> </a:t>
            </a:r>
            <a:r>
              <a:rPr lang="en-US" err="1">
                <a:cs typeface="Calibri"/>
              </a:rPr>
              <a:t>na</a:t>
            </a:r>
            <a:r>
              <a:rPr lang="en-US">
                <a:cs typeface="Calibri"/>
              </a:rPr>
              <a:t> </a:t>
            </a:r>
            <a:r>
              <a:rPr lang="en-US" err="1">
                <a:cs typeface="Calibri"/>
              </a:rPr>
              <a:t>dwa</a:t>
            </a:r>
            <a:r>
              <a:rPr lang="en-US">
                <a:cs typeface="Calibri"/>
              </a:rPr>
              <a:t> I </a:t>
            </a:r>
            <a:r>
              <a:rPr lang="en-US" err="1">
                <a:cs typeface="Calibri"/>
              </a:rPr>
              <a:t>trzy</a:t>
            </a:r>
            <a:r>
              <a:rPr lang="en-US">
                <a:cs typeface="Calibri"/>
              </a:rPr>
              <a:t> </a:t>
            </a:r>
            <a:r>
              <a:rPr lang="en-US" err="1">
                <a:cs typeface="Calibri"/>
              </a:rPr>
              <a:t>wymiary</a:t>
            </a:r>
            <a:r>
              <a:rPr lang="en-US">
                <a:cs typeface="Calibri"/>
              </a:rPr>
              <a:t>. Na </a:t>
            </a:r>
            <a:r>
              <a:rPr lang="en-US" err="1">
                <a:cs typeface="Calibri"/>
              </a:rPr>
              <a:t>obrazie</a:t>
            </a:r>
            <a:r>
              <a:rPr lang="en-US">
                <a:cs typeface="Calibri"/>
              </a:rPr>
              <a:t> </a:t>
            </a:r>
            <a:r>
              <a:rPr lang="en-US" err="1">
                <a:cs typeface="Calibri"/>
              </a:rPr>
              <a:t>przedstawiono</a:t>
            </a:r>
            <a:r>
              <a:rPr lang="en-US">
                <a:cs typeface="Calibri"/>
              </a:rPr>
              <a:t> </a:t>
            </a:r>
            <a:r>
              <a:rPr lang="en-US" err="1">
                <a:cs typeface="Calibri"/>
              </a:rPr>
              <a:t>wersje</a:t>
            </a:r>
            <a:r>
              <a:rPr lang="en-US">
                <a:cs typeface="Calibri"/>
              </a:rPr>
              <a:t> 2d, </a:t>
            </a:r>
            <a:r>
              <a:rPr lang="en-US" err="1">
                <a:cs typeface="Calibri"/>
              </a:rPr>
              <a:t>klastry</a:t>
            </a:r>
            <a:r>
              <a:rPr lang="en-US">
                <a:cs typeface="Calibri"/>
              </a:rPr>
              <a:t> </a:t>
            </a:r>
            <a:r>
              <a:rPr lang="en-US" err="1">
                <a:cs typeface="Calibri"/>
              </a:rPr>
              <a:t>reprezentowane</a:t>
            </a:r>
            <a:r>
              <a:rPr lang="en-US">
                <a:cs typeface="Calibri"/>
              </a:rPr>
              <a:t> </a:t>
            </a:r>
            <a:r>
              <a:rPr lang="en-US" err="1">
                <a:cs typeface="Calibri"/>
              </a:rPr>
              <a:t>są</a:t>
            </a:r>
            <a:r>
              <a:rPr lang="en-US">
                <a:cs typeface="Calibri"/>
              </a:rPr>
              <a:t> </a:t>
            </a:r>
            <a:r>
              <a:rPr lang="en-US" err="1">
                <a:cs typeface="Calibri"/>
              </a:rPr>
              <a:t>przez</a:t>
            </a:r>
            <a:r>
              <a:rPr lang="en-US">
                <a:cs typeface="Calibri"/>
              </a:rPr>
              <a:t> </a:t>
            </a:r>
            <a:r>
              <a:rPr lang="en-US" err="1">
                <a:cs typeface="Calibri"/>
              </a:rPr>
              <a:t>różne</a:t>
            </a:r>
            <a:r>
              <a:rPr lang="en-US">
                <a:cs typeface="Calibri"/>
              </a:rPr>
              <a:t> </a:t>
            </a:r>
            <a:r>
              <a:rPr lang="en-US" err="1">
                <a:cs typeface="Calibri"/>
              </a:rPr>
              <a:t>kolory</a:t>
            </a:r>
            <a:r>
              <a:rPr lang="en-US">
                <a:cs typeface="Calibri"/>
              </a:rPr>
              <a:t>. Do </a:t>
            </a:r>
            <a:r>
              <a:rPr lang="en-US" err="1">
                <a:cs typeface="Calibri"/>
              </a:rPr>
              <a:t>wykonania</a:t>
            </a:r>
            <a:r>
              <a:rPr lang="en-US">
                <a:cs typeface="Calibri"/>
              </a:rPr>
              <a:t> </a:t>
            </a:r>
            <a:r>
              <a:rPr lang="en-US" err="1">
                <a:cs typeface="Calibri"/>
              </a:rPr>
              <a:t>wykresu</a:t>
            </a:r>
            <a:r>
              <a:rPr lang="en-US">
                <a:cs typeface="Calibri"/>
              </a:rPr>
              <a:t> </a:t>
            </a:r>
            <a:r>
              <a:rPr lang="en-US" err="1">
                <a:cs typeface="Calibri"/>
              </a:rPr>
              <a:t>użyliśmy</a:t>
            </a:r>
            <a:r>
              <a:rPr lang="en-US">
                <a:cs typeface="Calibri"/>
              </a:rPr>
              <a:t> </a:t>
            </a:r>
            <a:r>
              <a:rPr lang="en-US" err="1">
                <a:cs typeface="Calibri"/>
              </a:rPr>
              <a:t>biblioteki</a:t>
            </a:r>
            <a:r>
              <a:rPr lang="en-US">
                <a:cs typeface="Calibri"/>
              </a:rPr>
              <a:t> </a:t>
            </a:r>
            <a:r>
              <a:rPr lang="en-US" err="1">
                <a:cs typeface="Calibri"/>
              </a:rPr>
              <a:t>Plotly</a:t>
            </a:r>
            <a:r>
              <a:rPr lang="en-US">
                <a:cs typeface="Calibri"/>
              </a:rPr>
              <a:t>, </a:t>
            </a:r>
            <a:r>
              <a:rPr lang="en-US" err="1">
                <a:cs typeface="Calibri"/>
              </a:rPr>
              <a:t>która</a:t>
            </a:r>
            <a:r>
              <a:rPr lang="en-US">
                <a:cs typeface="Calibri"/>
              </a:rPr>
              <a:t> </a:t>
            </a:r>
            <a:r>
              <a:rPr lang="en-US" err="1">
                <a:cs typeface="Calibri"/>
              </a:rPr>
              <a:t>dodatkowo</a:t>
            </a:r>
            <a:r>
              <a:rPr lang="en-US">
                <a:cs typeface="Calibri"/>
              </a:rPr>
              <a:t> </a:t>
            </a:r>
            <a:r>
              <a:rPr lang="en-US" err="1">
                <a:cs typeface="Calibri"/>
              </a:rPr>
              <a:t>umożliwiła</a:t>
            </a:r>
            <a:r>
              <a:rPr lang="en-US">
                <a:cs typeface="Calibri"/>
              </a:rPr>
              <a:t> </a:t>
            </a:r>
            <a:r>
              <a:rPr lang="en-US" err="1">
                <a:cs typeface="Calibri"/>
              </a:rPr>
              <a:t>nam</a:t>
            </a:r>
            <a:r>
              <a:rPr lang="en-US">
                <a:cs typeface="Calibri"/>
              </a:rPr>
              <a:t> </a:t>
            </a:r>
            <a:r>
              <a:rPr lang="en-US" err="1">
                <a:cs typeface="Calibri"/>
              </a:rPr>
              <a:t>interakcje</a:t>
            </a:r>
            <a:r>
              <a:rPr lang="en-US">
                <a:cs typeface="Calibri"/>
              </a:rPr>
              <a:t> z </a:t>
            </a:r>
            <a:r>
              <a:rPr lang="en-US" err="1">
                <a:cs typeface="Calibri"/>
              </a:rPr>
              <a:t>wykresem</a:t>
            </a:r>
            <a:r>
              <a:rPr lang="en-US">
                <a:cs typeface="Calibri"/>
              </a:rPr>
              <a:t> I </a:t>
            </a:r>
            <a:r>
              <a:rPr lang="en-US" err="1">
                <a:cs typeface="Calibri"/>
              </a:rPr>
              <a:t>przykładowo</a:t>
            </a:r>
            <a:r>
              <a:rPr lang="en-US">
                <a:cs typeface="Calibri"/>
              </a:rPr>
              <a:t> </a:t>
            </a:r>
            <a:r>
              <a:rPr lang="en-US" err="1">
                <a:cs typeface="Calibri"/>
              </a:rPr>
              <a:t>wyświetlanie</a:t>
            </a:r>
            <a:r>
              <a:rPr lang="en-US">
                <a:cs typeface="Calibri"/>
              </a:rPr>
              <a:t> </a:t>
            </a:r>
            <a:r>
              <a:rPr lang="en-US" err="1">
                <a:cs typeface="Calibri"/>
              </a:rPr>
              <a:t>dla</a:t>
            </a:r>
            <a:r>
              <a:rPr lang="en-US">
                <a:cs typeface="Calibri"/>
              </a:rPr>
              <a:t> </a:t>
            </a:r>
            <a:r>
              <a:rPr lang="en-US" err="1">
                <a:cs typeface="Calibri"/>
              </a:rPr>
              <a:t>danych</a:t>
            </a:r>
            <a:r>
              <a:rPr lang="en-US">
                <a:cs typeface="Calibri"/>
              </a:rPr>
              <a:t> </a:t>
            </a:r>
            <a:r>
              <a:rPr lang="en-US" err="1">
                <a:cs typeface="Calibri"/>
              </a:rPr>
              <a:t>punktów</a:t>
            </a:r>
            <a:r>
              <a:rPr lang="en-US">
                <a:cs typeface="Calibri"/>
              </a:rPr>
              <a:t> ich </a:t>
            </a:r>
            <a:r>
              <a:rPr lang="en-US" err="1">
                <a:cs typeface="Calibri"/>
              </a:rPr>
              <a:t>wartości</a:t>
            </a:r>
            <a:r>
              <a:rPr lang="en-US">
                <a:cs typeface="Calibri"/>
              </a:rPr>
              <a:t> w </a:t>
            </a:r>
            <a:r>
              <a:rPr lang="en-US" err="1">
                <a:cs typeface="Calibri"/>
              </a:rPr>
              <a:t>oryginalnej</a:t>
            </a:r>
            <a:r>
              <a:rPr lang="en-US">
                <a:cs typeface="Calibri"/>
              </a:rPr>
              <a:t> </a:t>
            </a:r>
            <a:r>
              <a:rPr lang="en-US" err="1">
                <a:cs typeface="Calibri"/>
              </a:rPr>
              <a:t>ramce</a:t>
            </a:r>
            <a:r>
              <a:rPr lang="en-US">
                <a:cs typeface="Calibri"/>
              </a:rPr>
              <a:t> </a:t>
            </a:r>
            <a:r>
              <a:rPr lang="en-US" err="1">
                <a:cs typeface="Calibri"/>
              </a:rPr>
              <a:t>danych</a:t>
            </a:r>
            <a:r>
              <a:rPr lang="en-US">
                <a:cs typeface="Calibri"/>
              </a:rPr>
              <a:t>.</a:t>
            </a:r>
          </a:p>
        </p:txBody>
      </p:sp>
      <p:sp>
        <p:nvSpPr>
          <p:cNvPr id="4" name="Slide Number Placeholder 3"/>
          <p:cNvSpPr>
            <a:spLocks noGrp="1"/>
          </p:cNvSpPr>
          <p:nvPr>
            <p:ph type="sldNum" sz="quarter" idx="5"/>
          </p:nvPr>
        </p:nvSpPr>
        <p:spPr/>
        <p:txBody>
          <a:bodyPr/>
          <a:lstStyle/>
          <a:p>
            <a:fld id="{200E98F8-962C-4E58-84C1-05674510DA47}" type="slidenum">
              <a:rPr lang="pl-PL" smtClean="0"/>
              <a:t>17</a:t>
            </a:fld>
            <a:endParaRPr lang="pl-PL"/>
          </a:p>
        </p:txBody>
      </p:sp>
    </p:spTree>
    <p:extLst>
      <p:ext uri="{BB962C8B-B14F-4D97-AF65-F5344CB8AC3E}">
        <p14:creationId xmlns:p14="http://schemas.microsoft.com/office/powerpoint/2010/main" val="379087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Wypróbowaliśmy</a:t>
            </a:r>
            <a:r>
              <a:rPr lang="en-US">
                <a:cs typeface="Calibri"/>
              </a:rPr>
              <a:t> </a:t>
            </a:r>
            <a:r>
              <a:rPr lang="en-US" err="1">
                <a:cs typeface="Calibri"/>
              </a:rPr>
              <a:t>również</a:t>
            </a:r>
            <a:r>
              <a:rPr lang="en-US">
                <a:cs typeface="Calibri"/>
              </a:rPr>
              <a:t> </a:t>
            </a:r>
            <a:r>
              <a:rPr lang="en-US" err="1">
                <a:cs typeface="Calibri"/>
              </a:rPr>
              <a:t>metodę</a:t>
            </a:r>
            <a:r>
              <a:rPr lang="en-US">
                <a:cs typeface="Calibri"/>
              </a:rPr>
              <a:t> PCA, a </a:t>
            </a:r>
            <a:r>
              <a:rPr lang="en-US" err="1">
                <a:cs typeface="Calibri"/>
              </a:rPr>
              <a:t>dokładniej</a:t>
            </a:r>
            <a:r>
              <a:rPr lang="en-US">
                <a:cs typeface="Calibri"/>
              </a:rPr>
              <a:t> </a:t>
            </a:r>
            <a:r>
              <a:rPr lang="en-US" err="1">
                <a:cs typeface="Calibri"/>
              </a:rPr>
              <a:t>TruncatedSVD</a:t>
            </a:r>
            <a:r>
              <a:rPr lang="en-US">
                <a:cs typeface="Calibri"/>
              </a:rPr>
              <a:t>. Tu </a:t>
            </a:r>
            <a:r>
              <a:rPr lang="en-US" err="1">
                <a:cs typeface="Calibri"/>
              </a:rPr>
              <a:t>prezentujemy</a:t>
            </a:r>
            <a:r>
              <a:rPr lang="en-US">
                <a:cs typeface="Calibri"/>
              </a:rPr>
              <a:t> </a:t>
            </a:r>
            <a:r>
              <a:rPr lang="en-US" err="1">
                <a:cs typeface="Calibri"/>
              </a:rPr>
              <a:t>wykres</a:t>
            </a:r>
            <a:r>
              <a:rPr lang="en-US">
                <a:cs typeface="Calibri"/>
              </a:rPr>
              <a:t> </a:t>
            </a:r>
            <a:r>
              <a:rPr lang="en-US" err="1">
                <a:cs typeface="Calibri"/>
              </a:rPr>
              <a:t>skumulowanej</a:t>
            </a:r>
            <a:r>
              <a:rPr lang="en-US">
                <a:cs typeface="Calibri"/>
              </a:rPr>
              <a:t> </a:t>
            </a:r>
            <a:r>
              <a:rPr lang="en-US" err="1">
                <a:cs typeface="Calibri"/>
              </a:rPr>
              <a:t>wariancji</a:t>
            </a:r>
            <a:r>
              <a:rPr lang="en-US">
                <a:cs typeface="Calibri"/>
              </a:rPr>
              <a:t> </a:t>
            </a:r>
            <a:r>
              <a:rPr lang="en-US" err="1">
                <a:cs typeface="Calibri"/>
              </a:rPr>
              <a:t>dla</a:t>
            </a:r>
            <a:r>
              <a:rPr lang="en-US">
                <a:cs typeface="Calibri"/>
              </a:rPr>
              <a:t> </a:t>
            </a:r>
            <a:r>
              <a:rPr lang="en-US" err="1">
                <a:cs typeface="Calibri"/>
              </a:rPr>
              <a:t>ilości</a:t>
            </a:r>
            <a:r>
              <a:rPr lang="en-US">
                <a:cs typeface="Calibri"/>
              </a:rPr>
              <a:t> </a:t>
            </a:r>
            <a:r>
              <a:rPr lang="en-US" err="1">
                <a:cs typeface="Calibri"/>
              </a:rPr>
              <a:t>komponentów</a:t>
            </a:r>
            <a:r>
              <a:rPr lang="en-US">
                <a:cs typeface="Calibri"/>
              </a:rPr>
              <a:t>. </a:t>
            </a:r>
            <a:r>
              <a:rPr lang="en-US" err="1">
                <a:cs typeface="Calibri"/>
              </a:rPr>
              <a:t>Wynik</a:t>
            </a:r>
            <a:r>
              <a:rPr lang="en-US">
                <a:cs typeface="Calibri"/>
              </a:rPr>
              <a:t> 95% </a:t>
            </a:r>
            <a:r>
              <a:rPr lang="en-US" err="1">
                <a:cs typeface="Calibri"/>
              </a:rPr>
              <a:t>wariancji</a:t>
            </a:r>
            <a:r>
              <a:rPr lang="en-US">
                <a:cs typeface="Calibri"/>
              </a:rPr>
              <a:t> </a:t>
            </a:r>
            <a:r>
              <a:rPr lang="en-US" err="1">
                <a:cs typeface="Calibri"/>
              </a:rPr>
              <a:t>był</a:t>
            </a:r>
            <a:r>
              <a:rPr lang="en-US">
                <a:cs typeface="Calibri"/>
              </a:rPr>
              <a:t> </a:t>
            </a:r>
            <a:r>
              <a:rPr lang="en-US" err="1">
                <a:cs typeface="Calibri"/>
              </a:rPr>
              <a:t>wytłumaczalny</a:t>
            </a:r>
            <a:r>
              <a:rPr lang="en-US">
                <a:cs typeface="Calibri"/>
              </a:rPr>
              <a:t> </a:t>
            </a:r>
            <a:r>
              <a:rPr lang="en-US" err="1">
                <a:cs typeface="Calibri"/>
              </a:rPr>
              <a:t>przez</a:t>
            </a:r>
            <a:r>
              <a:rPr lang="en-US">
                <a:cs typeface="Calibri"/>
              </a:rPr>
              <a:t> 41 </a:t>
            </a:r>
            <a:r>
              <a:rPr lang="en-US" err="1">
                <a:cs typeface="Calibri"/>
              </a:rPr>
              <a:t>komponentów</a:t>
            </a:r>
            <a:r>
              <a:rPr lang="en-US">
                <a:cs typeface="Calibri"/>
              </a:rPr>
              <a:t>. </a:t>
            </a:r>
            <a:r>
              <a:rPr lang="en-US" err="1">
                <a:cs typeface="Calibri"/>
              </a:rPr>
              <a:t>Jednak</a:t>
            </a:r>
            <a:r>
              <a:rPr lang="en-US">
                <a:cs typeface="Calibri"/>
              </a:rPr>
              <a:t> ta </a:t>
            </a:r>
            <a:r>
              <a:rPr lang="en-US" err="1">
                <a:cs typeface="Calibri"/>
              </a:rPr>
              <a:t>metoda</a:t>
            </a:r>
            <a:r>
              <a:rPr lang="en-US">
                <a:cs typeface="Calibri"/>
              </a:rPr>
              <a:t> </a:t>
            </a:r>
            <a:r>
              <a:rPr lang="en-US" err="1">
                <a:cs typeface="Calibri"/>
              </a:rPr>
              <a:t>została</a:t>
            </a:r>
            <a:r>
              <a:rPr lang="en-US">
                <a:cs typeface="Calibri"/>
              </a:rPr>
              <a:t> </a:t>
            </a:r>
            <a:r>
              <a:rPr lang="en-US" err="1">
                <a:cs typeface="Calibri"/>
              </a:rPr>
              <a:t>użyta</a:t>
            </a:r>
            <a:r>
              <a:rPr lang="en-US">
                <a:cs typeface="Calibri"/>
              </a:rPr>
              <a:t> </a:t>
            </a:r>
            <a:r>
              <a:rPr lang="en-US" err="1">
                <a:cs typeface="Calibri"/>
              </a:rPr>
              <a:t>czysto</a:t>
            </a:r>
            <a:r>
              <a:rPr lang="en-US">
                <a:cs typeface="Calibri"/>
              </a:rPr>
              <a:t> </a:t>
            </a:r>
            <a:r>
              <a:rPr lang="en-US" err="1">
                <a:cs typeface="Calibri"/>
              </a:rPr>
              <a:t>jako</a:t>
            </a:r>
            <a:r>
              <a:rPr lang="en-US">
                <a:cs typeface="Calibri"/>
              </a:rPr>
              <a:t> </a:t>
            </a:r>
            <a:r>
              <a:rPr lang="en-US" err="1">
                <a:cs typeface="Calibri"/>
              </a:rPr>
              <a:t>eksperyment</a:t>
            </a:r>
            <a:r>
              <a:rPr lang="en-US">
                <a:cs typeface="Calibri"/>
              </a:rPr>
              <a:t> I element </a:t>
            </a:r>
            <a:r>
              <a:rPr lang="en-US" err="1">
                <a:cs typeface="Calibri"/>
              </a:rPr>
              <a:t>nauki</a:t>
            </a:r>
            <a:r>
              <a:rPr lang="en-US">
                <a:cs typeface="Calibri"/>
              </a:rPr>
              <a:t>, </a:t>
            </a:r>
            <a:r>
              <a:rPr lang="en-US" err="1">
                <a:cs typeface="Calibri"/>
              </a:rPr>
              <a:t>nie</a:t>
            </a:r>
            <a:r>
              <a:rPr lang="en-US">
                <a:cs typeface="Calibri"/>
              </a:rPr>
              <a:t> </a:t>
            </a:r>
            <a:r>
              <a:rPr lang="en-US" err="1">
                <a:cs typeface="Calibri"/>
              </a:rPr>
              <a:t>użytek</a:t>
            </a:r>
            <a:r>
              <a:rPr lang="en-US">
                <a:cs typeface="Calibri"/>
              </a:rPr>
              <a:t> do </a:t>
            </a:r>
            <a:r>
              <a:rPr lang="en-US" err="1">
                <a:cs typeface="Calibri"/>
              </a:rPr>
              <a:t>klasteryzacji</a:t>
            </a:r>
            <a:r>
              <a:rPr lang="en-US">
                <a:cs typeface="Calibri"/>
              </a:rPr>
              <a:t>. PCA jest z </a:t>
            </a:r>
            <a:r>
              <a:rPr lang="en-US" err="1">
                <a:cs typeface="Calibri"/>
              </a:rPr>
              <a:t>idei</a:t>
            </a:r>
            <a:r>
              <a:rPr lang="en-US">
                <a:cs typeface="Calibri"/>
              </a:rPr>
              <a:t> </a:t>
            </a:r>
            <a:r>
              <a:rPr lang="en-US" err="1">
                <a:cs typeface="Calibri"/>
              </a:rPr>
              <a:t>przeznaczone</a:t>
            </a:r>
            <a:r>
              <a:rPr lang="en-US">
                <a:cs typeface="Calibri"/>
              </a:rPr>
              <a:t> </a:t>
            </a:r>
            <a:r>
              <a:rPr lang="en-US" err="1">
                <a:cs typeface="Calibri"/>
              </a:rPr>
              <a:t>dla</a:t>
            </a:r>
            <a:r>
              <a:rPr lang="en-US">
                <a:cs typeface="Calibri"/>
              </a:rPr>
              <a:t> </a:t>
            </a:r>
            <a:r>
              <a:rPr lang="en-US" err="1">
                <a:cs typeface="Calibri"/>
              </a:rPr>
              <a:t>wartości</a:t>
            </a:r>
            <a:r>
              <a:rPr lang="en-US">
                <a:cs typeface="Calibri"/>
              </a:rPr>
              <a:t> </a:t>
            </a:r>
            <a:r>
              <a:rPr lang="en-US" err="1">
                <a:cs typeface="Calibri"/>
              </a:rPr>
              <a:t>ciągłych</a:t>
            </a:r>
            <a:r>
              <a:rPr lang="en-US">
                <a:cs typeface="Calibri"/>
              </a:rPr>
              <a:t>, </a:t>
            </a:r>
            <a:r>
              <a:rPr lang="en-US" err="1">
                <a:cs typeface="Calibri"/>
              </a:rPr>
              <a:t>wiec</a:t>
            </a:r>
            <a:r>
              <a:rPr lang="en-US">
                <a:cs typeface="Calibri"/>
              </a:rPr>
              <a:t> po one hot </a:t>
            </a:r>
            <a:r>
              <a:rPr lang="en-US" err="1">
                <a:cs typeface="Calibri"/>
              </a:rPr>
              <a:t>nie</a:t>
            </a:r>
            <a:r>
              <a:rPr lang="en-US">
                <a:cs typeface="Calibri"/>
              </a:rPr>
              <a:t> </a:t>
            </a:r>
            <a:r>
              <a:rPr lang="en-US" err="1">
                <a:cs typeface="Calibri"/>
              </a:rPr>
              <a:t>powinno</a:t>
            </a:r>
            <a:r>
              <a:rPr lang="en-US">
                <a:cs typeface="Calibri"/>
              </a:rPr>
              <a:t> </a:t>
            </a:r>
            <a:r>
              <a:rPr lang="en-US" err="1">
                <a:cs typeface="Calibri"/>
              </a:rPr>
              <a:t>sie</a:t>
            </a:r>
            <a:r>
              <a:rPr lang="en-US">
                <a:cs typeface="Calibri"/>
              </a:rPr>
              <a:t> </a:t>
            </a:r>
            <a:r>
              <a:rPr lang="en-US" err="1">
                <a:cs typeface="Calibri"/>
              </a:rPr>
              <a:t>tego</a:t>
            </a:r>
            <a:r>
              <a:rPr lang="en-US">
                <a:cs typeface="Calibri"/>
              </a:rPr>
              <a:t> </a:t>
            </a:r>
            <a:r>
              <a:rPr lang="en-US" err="1">
                <a:cs typeface="Calibri"/>
              </a:rPr>
              <a:t>stosować</a:t>
            </a:r>
            <a:r>
              <a:rPr lang="en-US">
                <a:cs typeface="Calibri"/>
              </a:rPr>
              <a:t>, </a:t>
            </a:r>
            <a:r>
              <a:rPr lang="en-US" err="1">
                <a:cs typeface="Calibri"/>
              </a:rPr>
              <a:t>mimo</a:t>
            </a:r>
            <a:r>
              <a:rPr lang="en-US">
                <a:cs typeface="Calibri"/>
              </a:rPr>
              <a:t> </a:t>
            </a:r>
            <a:r>
              <a:rPr lang="en-US" err="1">
                <a:cs typeface="Calibri"/>
              </a:rPr>
              <a:t>że</a:t>
            </a:r>
            <a:r>
              <a:rPr lang="en-US">
                <a:cs typeface="Calibri"/>
              </a:rPr>
              <a:t> jest to </a:t>
            </a:r>
            <a:r>
              <a:rPr lang="en-US" err="1">
                <a:cs typeface="Calibri"/>
              </a:rPr>
              <a:t>programistycznie</a:t>
            </a:r>
            <a:r>
              <a:rPr lang="en-US">
                <a:cs typeface="Calibri"/>
              </a:rPr>
              <a:t> </a:t>
            </a:r>
            <a:r>
              <a:rPr lang="en-US" err="1">
                <a:cs typeface="Calibri"/>
              </a:rPr>
              <a:t>możliwe</a:t>
            </a:r>
            <a:r>
              <a:rPr lang="en-US">
                <a:cs typeface="Calibri"/>
              </a:rPr>
              <a:t>.</a:t>
            </a:r>
          </a:p>
        </p:txBody>
      </p:sp>
      <p:sp>
        <p:nvSpPr>
          <p:cNvPr id="4" name="Slide Number Placeholder 3"/>
          <p:cNvSpPr>
            <a:spLocks noGrp="1"/>
          </p:cNvSpPr>
          <p:nvPr>
            <p:ph type="sldNum" sz="quarter" idx="5"/>
          </p:nvPr>
        </p:nvSpPr>
        <p:spPr/>
        <p:txBody>
          <a:bodyPr/>
          <a:lstStyle/>
          <a:p>
            <a:fld id="{200E98F8-962C-4E58-84C1-05674510DA47}" type="slidenum">
              <a:rPr lang="pl-PL" smtClean="0"/>
              <a:t>18</a:t>
            </a:fld>
            <a:endParaRPr lang="pl-PL"/>
          </a:p>
        </p:txBody>
      </p:sp>
    </p:spTree>
    <p:extLst>
      <p:ext uri="{BB962C8B-B14F-4D97-AF65-F5344CB8AC3E}">
        <p14:creationId xmlns:p14="http://schemas.microsoft.com/office/powerpoint/2010/main" val="1014096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 prezentujemy klastrowanie na 41 komponentach PCA z poprzedniego slajdu, rzutowane na 2 wymiary za pomocą algorytmu TSNE.</a:t>
            </a:r>
          </a:p>
        </p:txBody>
      </p:sp>
      <p:sp>
        <p:nvSpPr>
          <p:cNvPr id="4" name="Slide Number Placeholder 3"/>
          <p:cNvSpPr>
            <a:spLocks noGrp="1"/>
          </p:cNvSpPr>
          <p:nvPr>
            <p:ph type="sldNum" sz="quarter" idx="5"/>
          </p:nvPr>
        </p:nvSpPr>
        <p:spPr/>
        <p:txBody>
          <a:bodyPr/>
          <a:lstStyle/>
          <a:p>
            <a:fld id="{200E98F8-962C-4E58-84C1-05674510DA47}" type="slidenum">
              <a:rPr lang="pl-PL" smtClean="0"/>
              <a:t>19</a:t>
            </a:fld>
            <a:endParaRPr lang="pl-PL"/>
          </a:p>
        </p:txBody>
      </p:sp>
    </p:spTree>
    <p:extLst>
      <p:ext uri="{BB962C8B-B14F-4D97-AF65-F5344CB8AC3E}">
        <p14:creationId xmlns:p14="http://schemas.microsoft.com/office/powerpoint/2010/main" val="15177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US" b="0" i="0" err="1">
                <a:solidFill>
                  <a:srgbClr val="212121"/>
                </a:solidFill>
                <a:effectLst/>
                <a:latin typeface="Roboto" panose="02000000000000000000" pitchFamily="2" charset="0"/>
              </a:rPr>
              <a:t>Informacje</a:t>
            </a:r>
            <a:r>
              <a:rPr lang="en-US" b="0" i="0">
                <a:solidFill>
                  <a:srgbClr val="212121"/>
                </a:solidFill>
                <a:effectLst/>
                <a:latin typeface="Roboto" panose="02000000000000000000" pitchFamily="2" charset="0"/>
              </a:rPr>
              <a:t> o </a:t>
            </a:r>
            <a:r>
              <a:rPr lang="en-US" b="0" i="0" err="1">
                <a:solidFill>
                  <a:srgbClr val="212121"/>
                </a:solidFill>
                <a:effectLst/>
                <a:latin typeface="Roboto" panose="02000000000000000000" pitchFamily="2" charset="0"/>
              </a:rPr>
              <a:t>zbiorze</a:t>
            </a:r>
            <a:r>
              <a:rPr lang="en-US" b="0" i="0">
                <a:solidFill>
                  <a:srgbClr val="212121"/>
                </a:solidFill>
                <a:effectLst/>
                <a:latin typeface="Roboto" panose="02000000000000000000" pitchFamily="2" charset="0"/>
              </a:rPr>
              <a:t> </a:t>
            </a:r>
            <a:r>
              <a:rPr lang="en-US" b="0" i="0" err="1">
                <a:solidFill>
                  <a:srgbClr val="212121"/>
                </a:solidFill>
                <a:effectLst/>
                <a:latin typeface="Roboto" panose="02000000000000000000" pitchFamily="2" charset="0"/>
              </a:rPr>
              <a:t>danych</a:t>
            </a:r>
            <a:r>
              <a:rPr lang="en-US" b="0" i="0">
                <a:solidFill>
                  <a:srgbClr val="212121"/>
                </a:solidFill>
                <a:effectLst/>
                <a:latin typeface="Roboto" panose="02000000000000000000" pitchFamily="2" charset="0"/>
              </a:rPr>
              <a:t>:</a:t>
            </a:r>
            <a:endParaRPr lang="pl-PL" b="0" i="0">
              <a:solidFill>
                <a:srgbClr val="212121"/>
              </a:solidFill>
              <a:effectLst/>
              <a:latin typeface="Roboto" panose="02000000000000000000" pitchFamily="2" charset="0"/>
            </a:endParaRP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The dataset consists of feature vectors belonging to 12,330 sessions. The dataset was formed so that each session would belong to a different user in a 1-year period to avoid any tendency to a specific campaign, special day, user profile, or period.</a:t>
            </a:r>
            <a:r>
              <a:rPr lang="pl-PL" b="0" i="0">
                <a:solidFill>
                  <a:srgbClr val="212121"/>
                </a:solidFill>
                <a:effectLst/>
                <a:latin typeface="Roboto" panose="02000000000000000000" pitchFamily="2" charset="0"/>
              </a:rPr>
              <a:t> Dane przedstawione zostały przez poprzedni zespół więc ni będę się nad tym rozwodził.</a:t>
            </a:r>
          </a:p>
          <a:p>
            <a:pPr algn="l"/>
            <a:endParaRPr lang="en-US" b="0" i="0">
              <a:solidFill>
                <a:srgbClr val="21212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b="0" i="0">
                <a:solidFill>
                  <a:srgbClr val="212121"/>
                </a:solidFill>
                <a:effectLst/>
                <a:latin typeface="Roboto" panose="02000000000000000000" pitchFamily="2" charset="0"/>
              </a:rPr>
              <a:t>Importy i transformacja danych:</a:t>
            </a:r>
          </a:p>
          <a:p>
            <a:endParaRPr lang="pl-PL"/>
          </a:p>
          <a:p>
            <a:r>
              <a:rPr lang="pl-PL" b="0" i="0">
                <a:solidFill>
                  <a:srgbClr val="212121"/>
                </a:solidFill>
                <a:effectLst/>
                <a:latin typeface="Roboto"/>
                <a:ea typeface="Roboto"/>
              </a:rPr>
              <a:t>Oczywiście na wstępie dokonać musieliśmy obróbki danych, tak aby zmaksymalizować z nich zyski czerpane podczas klasteryzacji. Nie mogliśmy użyć tych danych od razu, gdyż znajdowały się tam przeróżne typy takie jak: </a:t>
            </a:r>
            <a:r>
              <a:rPr lang="pl-PL" b="0" i="0" err="1">
                <a:solidFill>
                  <a:srgbClr val="212121"/>
                </a:solidFill>
                <a:effectLst/>
                <a:latin typeface="Roboto"/>
                <a:ea typeface="Roboto"/>
              </a:rPr>
              <a:t>bool</a:t>
            </a:r>
            <a:r>
              <a:rPr lang="pl-PL" b="0" i="0">
                <a:solidFill>
                  <a:srgbClr val="212121"/>
                </a:solidFill>
                <a:effectLst/>
                <a:latin typeface="Roboto"/>
                <a:ea typeface="Roboto"/>
              </a:rPr>
              <a:t>,</a:t>
            </a:r>
            <a:r>
              <a:rPr lang="pl-PL">
                <a:solidFill>
                  <a:srgbClr val="212121"/>
                </a:solidFill>
                <a:latin typeface="Roboto"/>
                <a:ea typeface="Roboto"/>
              </a:rPr>
              <a:t> string,</a:t>
            </a:r>
            <a:r>
              <a:rPr lang="pl-PL" b="0" i="0">
                <a:solidFill>
                  <a:srgbClr val="212121"/>
                </a:solidFill>
                <a:effectLst/>
                <a:latin typeface="Roboto"/>
                <a:ea typeface="Roboto"/>
              </a:rPr>
              <a:t> numeryczne, a także numeryczne oznaczające kategorie. Do zakodowania zmiennych kategorycznych użyliśmy </a:t>
            </a:r>
            <a:r>
              <a:rPr lang="pl-PL" b="0" i="0" err="1">
                <a:solidFill>
                  <a:srgbClr val="212121"/>
                </a:solidFill>
                <a:effectLst/>
                <a:latin typeface="Roboto"/>
                <a:ea typeface="Roboto"/>
              </a:rPr>
              <a:t>OneHotEncodera</a:t>
            </a:r>
            <a:r>
              <a:rPr lang="pl-PL" b="0" i="0">
                <a:solidFill>
                  <a:srgbClr val="212121"/>
                </a:solidFill>
                <a:effectLst/>
                <a:latin typeface="Roboto"/>
                <a:ea typeface="Roboto"/>
              </a:rPr>
              <a:t>. Poza takim obsłużeniem danych kategorycznych, aby zredukować znacznie wymiarowość danych zliczyliśmy te wartości kolumny </a:t>
            </a:r>
            <a:r>
              <a:rPr lang="pl-PL" b="0" i="0" err="1">
                <a:solidFill>
                  <a:srgbClr val="212121"/>
                </a:solidFill>
                <a:effectLst/>
                <a:latin typeface="Roboto"/>
                <a:ea typeface="Roboto"/>
              </a:rPr>
              <a:t>ProductRelated</a:t>
            </a:r>
            <a:r>
              <a:rPr lang="pl-PL" b="0" i="0">
                <a:solidFill>
                  <a:srgbClr val="212121"/>
                </a:solidFill>
                <a:effectLst/>
                <a:latin typeface="Roboto"/>
                <a:ea typeface="Roboto"/>
              </a:rPr>
              <a:t> które występują mniej niż 50 razy i wrzuciliśmy wszystkie te wystąpienia jako kategorię -1. W ten sposób, po One Hot </a:t>
            </a:r>
            <a:r>
              <a:rPr lang="pl-PL" b="0" i="0" err="1">
                <a:solidFill>
                  <a:srgbClr val="212121"/>
                </a:solidFill>
                <a:effectLst/>
                <a:latin typeface="Roboto"/>
                <a:ea typeface="Roboto"/>
              </a:rPr>
              <a:t>Encodingu</a:t>
            </a:r>
            <a:r>
              <a:rPr lang="pl-PL" b="0" i="0">
                <a:solidFill>
                  <a:srgbClr val="212121"/>
                </a:solidFill>
                <a:effectLst/>
                <a:latin typeface="Roboto"/>
                <a:ea typeface="Roboto"/>
              </a:rPr>
              <a:t> ubyło nam około 250 (ponad 50%!), bardzo rzadkich kolumn. Poza danymi kategorycznymi poprawiliśmy także informację o miesiącu, kodując ją jako liczbę, a potem przekształcając cyklicznie sinusem i cosinusem.</a:t>
            </a:r>
            <a:r>
              <a:rPr lang="pl-PL">
                <a:solidFill>
                  <a:srgbClr val="212121"/>
                </a:solidFill>
                <a:latin typeface="Roboto"/>
                <a:ea typeface="Roboto"/>
              </a:rPr>
              <a:t> W ten sposób zachowana jest przykładowo bliskość stycznia od grudnia.</a:t>
            </a:r>
            <a:endParaRPr lang="pl-PL">
              <a:latin typeface="Roboto"/>
              <a:ea typeface="Roboto"/>
            </a:endParaRPr>
          </a:p>
        </p:txBody>
      </p:sp>
      <p:sp>
        <p:nvSpPr>
          <p:cNvPr id="4" name="Symbol zastępczy numeru slajdu 3"/>
          <p:cNvSpPr>
            <a:spLocks noGrp="1"/>
          </p:cNvSpPr>
          <p:nvPr>
            <p:ph type="sldNum" sz="quarter" idx="5"/>
          </p:nvPr>
        </p:nvSpPr>
        <p:spPr/>
        <p:txBody>
          <a:bodyPr/>
          <a:lstStyle/>
          <a:p>
            <a:fld id="{200E98F8-962C-4E58-84C1-05674510DA47}" type="slidenum">
              <a:rPr lang="pl-PL" smtClean="0"/>
              <a:t>2</a:t>
            </a:fld>
            <a:endParaRPr lang="pl-PL"/>
          </a:p>
        </p:txBody>
      </p:sp>
    </p:spTree>
    <p:extLst>
      <p:ext uri="{BB962C8B-B14F-4D97-AF65-F5344CB8AC3E}">
        <p14:creationId xmlns:p14="http://schemas.microsoft.com/office/powerpoint/2010/main" val="258181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Następnie</a:t>
            </a:r>
            <a:r>
              <a:rPr lang="en-US">
                <a:cs typeface="Calibri"/>
              </a:rPr>
              <a:t> </a:t>
            </a:r>
            <a:r>
              <a:rPr lang="en-US" err="1">
                <a:cs typeface="Calibri"/>
              </a:rPr>
              <a:t>przeszliśmy</a:t>
            </a:r>
            <a:r>
              <a:rPr lang="en-US">
                <a:cs typeface="Calibri"/>
              </a:rPr>
              <a:t> do </a:t>
            </a:r>
            <a:r>
              <a:rPr lang="en-US" err="1">
                <a:cs typeface="Calibri"/>
              </a:rPr>
              <a:t>zbadania</a:t>
            </a:r>
            <a:r>
              <a:rPr lang="en-US">
                <a:cs typeface="Calibri"/>
              </a:rPr>
              <a:t> </a:t>
            </a:r>
            <a:r>
              <a:rPr lang="en-US" err="1">
                <a:cs typeface="Calibri"/>
              </a:rPr>
              <a:t>naszych</a:t>
            </a:r>
            <a:r>
              <a:rPr lang="en-US">
                <a:cs typeface="Calibri"/>
              </a:rPr>
              <a:t> 11 </a:t>
            </a:r>
            <a:r>
              <a:rPr lang="en-US" err="1">
                <a:cs typeface="Calibri"/>
              </a:rPr>
              <a:t>klastrów</a:t>
            </a:r>
            <a:r>
              <a:rPr lang="en-US">
                <a:cs typeface="Calibri"/>
              </a:rPr>
              <a:t> w </a:t>
            </a:r>
            <a:r>
              <a:rPr lang="en-US" err="1">
                <a:cs typeface="Calibri"/>
              </a:rPr>
              <a:t>próbie</a:t>
            </a:r>
            <a:r>
              <a:rPr lang="en-US">
                <a:cs typeface="Calibri"/>
              </a:rPr>
              <a:t> </a:t>
            </a:r>
            <a:r>
              <a:rPr lang="en-US" err="1">
                <a:cs typeface="Calibri"/>
              </a:rPr>
              <a:t>zdefiniowania</a:t>
            </a:r>
            <a:r>
              <a:rPr lang="en-US">
                <a:cs typeface="Calibri"/>
              </a:rPr>
              <a:t> </a:t>
            </a:r>
            <a:r>
              <a:rPr lang="en-US" err="1">
                <a:cs typeface="Calibri"/>
              </a:rPr>
              <a:t>kim</a:t>
            </a:r>
            <a:r>
              <a:rPr lang="en-US">
                <a:cs typeface="Calibri"/>
              </a:rPr>
              <a:t> </a:t>
            </a:r>
            <a:r>
              <a:rPr lang="en-US" err="1">
                <a:cs typeface="Calibri"/>
              </a:rPr>
              <a:t>mogą</a:t>
            </a:r>
            <a:r>
              <a:rPr lang="en-US">
                <a:cs typeface="Calibri"/>
              </a:rPr>
              <a:t> </a:t>
            </a:r>
            <a:r>
              <a:rPr lang="en-US" err="1">
                <a:cs typeface="Calibri"/>
              </a:rPr>
              <a:t>być</a:t>
            </a:r>
            <a:r>
              <a:rPr lang="en-US">
                <a:cs typeface="Calibri"/>
              </a:rPr>
              <a:t> </a:t>
            </a:r>
            <a:r>
              <a:rPr lang="en-US" err="1">
                <a:cs typeface="Calibri"/>
              </a:rPr>
              <a:t>klienci</a:t>
            </a:r>
            <a:r>
              <a:rPr lang="en-US">
                <a:cs typeface="Calibri"/>
              </a:rPr>
              <a:t> w </a:t>
            </a:r>
            <a:r>
              <a:rPr lang="en-US" err="1">
                <a:cs typeface="Calibri"/>
              </a:rPr>
              <a:t>poszczególnych</a:t>
            </a:r>
            <a:r>
              <a:rPr lang="en-US">
                <a:cs typeface="Calibri"/>
              </a:rPr>
              <a:t> </a:t>
            </a:r>
            <a:r>
              <a:rPr lang="en-US" err="1">
                <a:cs typeface="Calibri"/>
              </a:rPr>
              <a:t>grupach</a:t>
            </a:r>
            <a:r>
              <a:rPr lang="en-US">
                <a:cs typeface="Calibri"/>
              </a:rPr>
              <a:t>.</a:t>
            </a:r>
          </a:p>
        </p:txBody>
      </p:sp>
      <p:sp>
        <p:nvSpPr>
          <p:cNvPr id="4" name="Slide Number Placeholder 3"/>
          <p:cNvSpPr>
            <a:spLocks noGrp="1"/>
          </p:cNvSpPr>
          <p:nvPr>
            <p:ph type="sldNum" sz="quarter" idx="5"/>
          </p:nvPr>
        </p:nvSpPr>
        <p:spPr/>
        <p:txBody>
          <a:bodyPr/>
          <a:lstStyle/>
          <a:p>
            <a:fld id="{200E98F8-962C-4E58-84C1-05674510DA47}" type="slidenum">
              <a:rPr lang="pl-PL" smtClean="0"/>
              <a:t>20</a:t>
            </a:fld>
            <a:endParaRPr lang="pl-PL"/>
          </a:p>
        </p:txBody>
      </p:sp>
    </p:spTree>
    <p:extLst>
      <p:ext uri="{BB962C8B-B14F-4D97-AF65-F5344CB8AC3E}">
        <p14:creationId xmlns:p14="http://schemas.microsoft.com/office/powerpoint/2010/main" val="2654321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 racji istoty kolumny 'revenue', dla kazdego z klastrow policzylismy jaka część dokonała zakupu (oznaczone jako 1). Z prawej strony widoczne są zliczenia ilości punktów w danym klastrze.</a:t>
            </a:r>
          </a:p>
        </p:txBody>
      </p:sp>
      <p:sp>
        <p:nvSpPr>
          <p:cNvPr id="4" name="Slide Number Placeholder 3"/>
          <p:cNvSpPr>
            <a:spLocks noGrp="1"/>
          </p:cNvSpPr>
          <p:nvPr>
            <p:ph type="sldNum" sz="quarter" idx="5"/>
          </p:nvPr>
        </p:nvSpPr>
        <p:spPr/>
        <p:txBody>
          <a:bodyPr/>
          <a:lstStyle/>
          <a:p>
            <a:fld id="{200E98F8-962C-4E58-84C1-05674510DA47}" type="slidenum">
              <a:rPr lang="pl-PL" smtClean="0"/>
              <a:t>21</a:t>
            </a:fld>
            <a:endParaRPr lang="pl-PL"/>
          </a:p>
        </p:txBody>
      </p:sp>
    </p:spTree>
    <p:extLst>
      <p:ext uri="{BB962C8B-B14F-4D97-AF65-F5344CB8AC3E}">
        <p14:creationId xmlns:p14="http://schemas.microsoft.com/office/powerpoint/2010/main" val="2936733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Kolejno stworzyliśmy boxploty dla zmiennych numerycznych, podzielone ze względu na klaster do którego należą. Powinno się zwrócić uwage w trakcie analizy tych wykresów, na znacznie różną ilość grup w klastrach.</a:t>
            </a:r>
          </a:p>
        </p:txBody>
      </p:sp>
      <p:sp>
        <p:nvSpPr>
          <p:cNvPr id="4" name="Slide Number Placeholder 3"/>
          <p:cNvSpPr>
            <a:spLocks noGrp="1"/>
          </p:cNvSpPr>
          <p:nvPr>
            <p:ph type="sldNum" sz="quarter" idx="5"/>
          </p:nvPr>
        </p:nvSpPr>
        <p:spPr/>
        <p:txBody>
          <a:bodyPr/>
          <a:lstStyle/>
          <a:p>
            <a:fld id="{200E98F8-962C-4E58-84C1-05674510DA47}" type="slidenum">
              <a:rPr lang="pl-PL" smtClean="0"/>
              <a:t>22</a:t>
            </a:fld>
            <a:endParaRPr lang="pl-PL"/>
          </a:p>
        </p:txBody>
      </p:sp>
    </p:spTree>
    <p:extLst>
      <p:ext uri="{BB962C8B-B14F-4D97-AF65-F5344CB8AC3E}">
        <p14:creationId xmlns:p14="http://schemas.microsoft.com/office/powerpoint/2010/main" val="56354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 tej analize przykładowo można wywnioskować że klaster 0'rowy to zbiór klientów którzy dużo razy zmieniali strony przeglądanych przedmiotów oraz często kończą przeglądanie na danej stronie. Może to umożliwić biznesowi skierowanie bardziej spersonalizowanych reklam, itd.  by utrzymać tych klientów. Zauważmy dodatkowo że jest to najbardziej liczny klaster, co podkreśla jak duży zysk możemy uzyskać zatrzymując tych klientów.</a:t>
            </a:r>
          </a:p>
        </p:txBody>
      </p:sp>
      <p:sp>
        <p:nvSpPr>
          <p:cNvPr id="4" name="Slide Number Placeholder 3"/>
          <p:cNvSpPr>
            <a:spLocks noGrp="1"/>
          </p:cNvSpPr>
          <p:nvPr>
            <p:ph type="sldNum" sz="quarter" idx="5"/>
          </p:nvPr>
        </p:nvSpPr>
        <p:spPr/>
        <p:txBody>
          <a:bodyPr/>
          <a:lstStyle/>
          <a:p>
            <a:fld id="{200E98F8-962C-4E58-84C1-05674510DA47}" type="slidenum">
              <a:rPr lang="pl-PL" smtClean="0"/>
              <a:t>23</a:t>
            </a:fld>
            <a:endParaRPr lang="pl-PL"/>
          </a:p>
        </p:txBody>
      </p:sp>
    </p:spTree>
    <p:extLst>
      <p:ext uri="{BB962C8B-B14F-4D97-AF65-F5344CB8AC3E}">
        <p14:creationId xmlns:p14="http://schemas.microsoft.com/office/powerpoint/2010/main" val="268071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Chcielibyśmy dodatkowo powiedzieć o tym co nauczyliśmy się w tym projekcie, co nie wychodzilo.</a:t>
            </a:r>
          </a:p>
        </p:txBody>
      </p:sp>
      <p:sp>
        <p:nvSpPr>
          <p:cNvPr id="4" name="Slide Number Placeholder 3"/>
          <p:cNvSpPr>
            <a:spLocks noGrp="1"/>
          </p:cNvSpPr>
          <p:nvPr>
            <p:ph type="sldNum" sz="quarter" idx="5"/>
          </p:nvPr>
        </p:nvSpPr>
        <p:spPr/>
        <p:txBody>
          <a:bodyPr/>
          <a:lstStyle/>
          <a:p>
            <a:fld id="{200E98F8-962C-4E58-84C1-05674510DA47}" type="slidenum">
              <a:rPr lang="pl-PL" smtClean="0"/>
              <a:t>24</a:t>
            </a:fld>
            <a:endParaRPr lang="pl-PL"/>
          </a:p>
        </p:txBody>
      </p:sp>
    </p:spTree>
    <p:extLst>
      <p:ext uri="{BB962C8B-B14F-4D97-AF65-F5344CB8AC3E}">
        <p14:creationId xmlns:p14="http://schemas.microsoft.com/office/powerpoint/2010/main" val="650944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Ponadto sporządziliśmy także wykres stabilności algorytmu </a:t>
            </a:r>
            <a:r>
              <a:rPr lang="pl-PL" err="1"/>
              <a:t>klastrowania</a:t>
            </a:r>
            <a:r>
              <a:rPr lang="pl-PL"/>
              <a:t> w zależności od liczby klastrów. Za </a:t>
            </a:r>
            <a:r>
              <a:rPr lang="pl-PL" err="1"/>
              <a:t>pomoca</a:t>
            </a:r>
            <a:r>
              <a:rPr lang="pl-PL"/>
              <a:t> </a:t>
            </a:r>
            <a:r>
              <a:rPr lang="pl-PL" err="1"/>
              <a:t>bootstrapa</a:t>
            </a:r>
            <a:r>
              <a:rPr lang="pl-PL"/>
              <a:t> stworzona została próbka na której użyliśmy algorytmu </a:t>
            </a:r>
            <a:r>
              <a:rPr lang="pl-PL" err="1"/>
              <a:t>kmeans</a:t>
            </a:r>
            <a:r>
              <a:rPr lang="pl-PL"/>
              <a:t>. Następnie </a:t>
            </a:r>
            <a:r>
              <a:rPr lang="pl-PL" err="1"/>
              <a:t>obliczylismy</a:t>
            </a:r>
            <a:r>
              <a:rPr lang="pl-PL"/>
              <a:t> </a:t>
            </a:r>
            <a:r>
              <a:rPr lang="pl-PL" err="1"/>
              <a:t>adjusted</a:t>
            </a:r>
            <a:r>
              <a:rPr lang="pl-PL"/>
              <a:t> mutual </a:t>
            </a:r>
            <a:r>
              <a:rPr lang="pl-PL" err="1"/>
              <a:t>information</a:t>
            </a:r>
            <a:r>
              <a:rPr lang="pl-PL"/>
              <a:t> </a:t>
            </a:r>
            <a:r>
              <a:rPr lang="pl-PL" err="1"/>
              <a:t>score</a:t>
            </a:r>
            <a:r>
              <a:rPr lang="pl-PL"/>
              <a:t> (informacja </a:t>
            </a:r>
            <a:r>
              <a:rPr lang="pl-PL" err="1"/>
              <a:t>wzjamena</a:t>
            </a:r>
            <a:r>
              <a:rPr lang="pl-PL"/>
              <a:t>) uśredniając wynik dla 100 iteracji. Nie </a:t>
            </a:r>
            <a:r>
              <a:rPr lang="pl-PL" err="1"/>
              <a:t>znalezlismy</a:t>
            </a:r>
            <a:r>
              <a:rPr lang="pl-PL"/>
              <a:t> dostępnych przykładów aplikacji stabilności, a z naszego pomysłu nie byliśmy w stanie nic wyciągnąć.</a:t>
            </a:r>
            <a:endParaRPr lang="pl-PL">
              <a:cs typeface="Calibri"/>
            </a:endParaRPr>
          </a:p>
        </p:txBody>
      </p:sp>
      <p:sp>
        <p:nvSpPr>
          <p:cNvPr id="4" name="Symbol zastępczy numeru slajdu 3"/>
          <p:cNvSpPr>
            <a:spLocks noGrp="1"/>
          </p:cNvSpPr>
          <p:nvPr>
            <p:ph type="sldNum" sz="quarter" idx="5"/>
          </p:nvPr>
        </p:nvSpPr>
        <p:spPr/>
        <p:txBody>
          <a:bodyPr/>
          <a:lstStyle/>
          <a:p>
            <a:fld id="{200E98F8-962C-4E58-84C1-05674510DA47}" type="slidenum">
              <a:rPr lang="pl-PL" smtClean="0"/>
              <a:t>25</a:t>
            </a:fld>
            <a:endParaRPr lang="pl-PL"/>
          </a:p>
        </p:txBody>
      </p:sp>
    </p:spTree>
    <p:extLst>
      <p:ext uri="{BB962C8B-B14F-4D97-AF65-F5344CB8AC3E}">
        <p14:creationId xmlns:p14="http://schemas.microsoft.com/office/powerpoint/2010/main" val="9965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Jako inną metodę klasteryzacji postanowiliśmy wypróbować DBSCAN. Jest to metoda w której nie podaje się liczby klastrów. Z bazowymi hiperparametrami praktycznie wyszedł tylko jeden klaster na naszych danych, więc postanowiliśmy spróbować znaleźć optymalny epsilon. Na wykresie jest przedstawiony wykres dystansu od trzeciego najbliższego sąsiada, w zależności od indeksu punktu po sortowaniu, jak przedstawione było na zajęciach.Największy istotny jest spadek jest punktem doboru epsilona.</a:t>
            </a:r>
          </a:p>
        </p:txBody>
      </p:sp>
      <p:sp>
        <p:nvSpPr>
          <p:cNvPr id="4" name="Slide Number Placeholder 3"/>
          <p:cNvSpPr>
            <a:spLocks noGrp="1"/>
          </p:cNvSpPr>
          <p:nvPr>
            <p:ph type="sldNum" sz="quarter" idx="5"/>
          </p:nvPr>
        </p:nvSpPr>
        <p:spPr/>
        <p:txBody>
          <a:bodyPr/>
          <a:lstStyle/>
          <a:p>
            <a:fld id="{200E98F8-962C-4E58-84C1-05674510DA47}" type="slidenum">
              <a:rPr lang="pl-PL" smtClean="0"/>
              <a:t>26</a:t>
            </a:fld>
            <a:endParaRPr lang="pl-PL"/>
          </a:p>
        </p:txBody>
      </p:sp>
    </p:spTree>
    <p:extLst>
      <p:ext uri="{BB962C8B-B14F-4D97-AF65-F5344CB8AC3E}">
        <p14:creationId xmlns:p14="http://schemas.microsoft.com/office/powerpoint/2010/main" val="2616518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Jednak używając tego ponownie do klasteryzacji, niestety nie otrzymujemy jakiegokolwiek klastrowania. Była to metoda typowo jako eksperyment dla naszej własnej nauki.</a:t>
            </a:r>
          </a:p>
        </p:txBody>
      </p:sp>
      <p:sp>
        <p:nvSpPr>
          <p:cNvPr id="4" name="Slide Number Placeholder 3"/>
          <p:cNvSpPr>
            <a:spLocks noGrp="1"/>
          </p:cNvSpPr>
          <p:nvPr>
            <p:ph type="sldNum" sz="quarter" idx="5"/>
          </p:nvPr>
        </p:nvSpPr>
        <p:spPr/>
        <p:txBody>
          <a:bodyPr/>
          <a:lstStyle/>
          <a:p>
            <a:fld id="{200E98F8-962C-4E58-84C1-05674510DA47}" type="slidenum">
              <a:rPr lang="pl-PL" smtClean="0"/>
              <a:t>27</a:t>
            </a:fld>
            <a:endParaRPr lang="pl-PL"/>
          </a:p>
        </p:txBody>
      </p:sp>
    </p:spTree>
    <p:extLst>
      <p:ext uri="{BB962C8B-B14F-4D97-AF65-F5344CB8AC3E}">
        <p14:creationId xmlns:p14="http://schemas.microsoft.com/office/powerpoint/2010/main" val="379935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Dodatkowo próbowaliśmy znaleźć ciekawe zależności w tsne 3d, jednak nie udało się takich znaleźć. W naszym przypadku tsne 2d praktycznie identycznie obrazowało zbiór danych. Jednak jest możliwe że w niektórych zbiorach danych trzy wymiary mogą być kluczowe do zobrazowania I uwydatnienia ciekawych zależności.</a:t>
            </a:r>
          </a:p>
        </p:txBody>
      </p:sp>
      <p:sp>
        <p:nvSpPr>
          <p:cNvPr id="4" name="Slide Number Placeholder 3"/>
          <p:cNvSpPr>
            <a:spLocks noGrp="1"/>
          </p:cNvSpPr>
          <p:nvPr>
            <p:ph type="sldNum" sz="quarter" idx="5"/>
          </p:nvPr>
        </p:nvSpPr>
        <p:spPr/>
        <p:txBody>
          <a:bodyPr/>
          <a:lstStyle/>
          <a:p>
            <a:fld id="{200E98F8-962C-4E58-84C1-05674510DA47}" type="slidenum">
              <a:rPr lang="pl-PL" smtClean="0"/>
              <a:t>28</a:t>
            </a:fld>
            <a:endParaRPr lang="pl-PL"/>
          </a:p>
        </p:txBody>
      </p:sp>
    </p:spTree>
    <p:extLst>
      <p:ext uri="{BB962C8B-B14F-4D97-AF65-F5344CB8AC3E}">
        <p14:creationId xmlns:p14="http://schemas.microsoft.com/office/powerpoint/2010/main" val="208218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Problemem tu była dla nas ilość klastrów, przez co dla każdej zmiennej otrzymujemy 11 różnych boxplotów. Do tego miesza obraz różna liczba klastrów (minimum 1, na boxplotcie kreska, maximum 5242 (klaster 0))</a:t>
            </a:r>
          </a:p>
        </p:txBody>
      </p:sp>
      <p:sp>
        <p:nvSpPr>
          <p:cNvPr id="4" name="Slide Number Placeholder 3"/>
          <p:cNvSpPr>
            <a:spLocks noGrp="1"/>
          </p:cNvSpPr>
          <p:nvPr>
            <p:ph type="sldNum" sz="quarter" idx="5"/>
          </p:nvPr>
        </p:nvSpPr>
        <p:spPr/>
        <p:txBody>
          <a:bodyPr/>
          <a:lstStyle/>
          <a:p>
            <a:fld id="{200E98F8-962C-4E58-84C1-05674510DA47}" type="slidenum">
              <a:rPr lang="pl-PL" smtClean="0"/>
              <a:t>29</a:t>
            </a:fld>
            <a:endParaRPr lang="pl-PL"/>
          </a:p>
        </p:txBody>
      </p:sp>
    </p:spTree>
    <p:extLst>
      <p:ext uri="{BB962C8B-B14F-4D97-AF65-F5344CB8AC3E}">
        <p14:creationId xmlns:p14="http://schemas.microsoft.com/office/powerpoint/2010/main" val="377673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Jak na porządnych analityków danych przystało, na początek dokonaliśmy analizy całego zbioru</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a:t>
            </a:fld>
            <a:endParaRPr lang="pl-PL"/>
          </a:p>
        </p:txBody>
      </p:sp>
    </p:spTree>
    <p:extLst>
      <p:ext uri="{BB962C8B-B14F-4D97-AF65-F5344CB8AC3E}">
        <p14:creationId xmlns:p14="http://schemas.microsoft.com/office/powerpoint/2010/main" val="4161812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Próbując zebrać zliczenia dla danej kategorii grupując po klastrach, wyszły nam nieodczytywalne wykresy. Pierwszym krokiem było zlogarytmizowanie osi y, widoczne już na tym wykresie. Dodatkowym problemem znów są nierówne klastry. Z jednej strony przetransformowanie do proporcji dla danego klastra lepiej by prezentowało porównanie procentowe, z drugiej jednak strony nie jest na pierwszy rzut oka klarowne że dany klaster jest np. 100 razy mniejszy.</a:t>
            </a:r>
          </a:p>
        </p:txBody>
      </p:sp>
      <p:sp>
        <p:nvSpPr>
          <p:cNvPr id="4" name="Slide Number Placeholder 3"/>
          <p:cNvSpPr>
            <a:spLocks noGrp="1"/>
          </p:cNvSpPr>
          <p:nvPr>
            <p:ph type="sldNum" sz="quarter" idx="5"/>
          </p:nvPr>
        </p:nvSpPr>
        <p:spPr/>
        <p:txBody>
          <a:bodyPr/>
          <a:lstStyle/>
          <a:p>
            <a:fld id="{200E98F8-962C-4E58-84C1-05674510DA47}" type="slidenum">
              <a:rPr lang="pl-PL" smtClean="0"/>
              <a:t>30</a:t>
            </a:fld>
            <a:endParaRPr lang="pl-PL"/>
          </a:p>
        </p:txBody>
      </p:sp>
    </p:spTree>
    <p:extLst>
      <p:ext uri="{BB962C8B-B14F-4D97-AF65-F5344CB8AC3E}">
        <p14:creationId xmlns:p14="http://schemas.microsoft.com/office/powerpoint/2010/main" val="1877026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cs typeface="Calibri"/>
              </a:rPr>
              <a:t>Po feedbacku otrzymanym po prezentacji postanowiliśmy sprawdzić zachowanie naszego całego procesu po znormalizowaniu danych.</a:t>
            </a:r>
            <a:endParaRPr lang="en-US">
              <a:cs typeface="Calibri"/>
            </a:endParaRPr>
          </a:p>
        </p:txBody>
      </p:sp>
      <p:sp>
        <p:nvSpPr>
          <p:cNvPr id="4" name="Slide Number Placeholder 3"/>
          <p:cNvSpPr>
            <a:spLocks noGrp="1"/>
          </p:cNvSpPr>
          <p:nvPr>
            <p:ph type="sldNum" sz="quarter" idx="5"/>
          </p:nvPr>
        </p:nvSpPr>
        <p:spPr/>
        <p:txBody>
          <a:bodyPr/>
          <a:lstStyle/>
          <a:p>
            <a:fld id="{200E98F8-962C-4E58-84C1-05674510DA47}" type="slidenum">
              <a:rPr lang="pl-PL" smtClean="0"/>
              <a:t>31</a:t>
            </a:fld>
            <a:endParaRPr lang="pl-PL"/>
          </a:p>
        </p:txBody>
      </p:sp>
    </p:spTree>
    <p:extLst>
      <p:ext uri="{BB962C8B-B14F-4D97-AF65-F5344CB8AC3E}">
        <p14:creationId xmlns:p14="http://schemas.microsoft.com/office/powerpoint/2010/main" val="3617596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Po normalizacji niestety </a:t>
            </a:r>
            <a:r>
              <a:rPr lang="pl-PL" err="1"/>
              <a:t>distortion</a:t>
            </a:r>
            <a:r>
              <a:rPr lang="pl-PL"/>
              <a:t> </a:t>
            </a:r>
            <a:r>
              <a:rPr lang="pl-PL" err="1"/>
              <a:t>score</a:t>
            </a:r>
            <a:r>
              <a:rPr lang="pl-PL"/>
              <a:t> nie daje nam absolutnie żadnej informacji jak wybrać łokieć, zaś metryka </a:t>
            </a:r>
            <a:r>
              <a:rPr lang="pl-PL" err="1"/>
              <a:t>silhoutte’a</a:t>
            </a:r>
            <a:r>
              <a:rPr lang="pl-PL"/>
              <a:t> także nie jest zbyt </a:t>
            </a:r>
            <a:r>
              <a:rPr lang="pl-PL" err="1"/>
              <a:t>informatywna</a:t>
            </a:r>
            <a:r>
              <a:rPr lang="pl-PL"/>
              <a:t> , lecz sugeruje najbardziej 8 klastrów.</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32</a:t>
            </a:fld>
            <a:endParaRPr lang="pl-PL"/>
          </a:p>
        </p:txBody>
      </p:sp>
    </p:spTree>
    <p:extLst>
      <p:ext uri="{BB962C8B-B14F-4D97-AF65-F5344CB8AC3E}">
        <p14:creationId xmlns:p14="http://schemas.microsoft.com/office/powerpoint/2010/main" val="264925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Następnie za pomocą metody </a:t>
            </a:r>
            <a:r>
              <a:rPr lang="pl-PL" err="1"/>
              <a:t>silhouette’a</a:t>
            </a:r>
            <a:r>
              <a:rPr lang="pl-PL"/>
              <a:t> wyróżniliśmy </a:t>
            </a:r>
            <a:r>
              <a:rPr lang="pl-PL" err="1"/>
              <a:t>klastrowanie</a:t>
            </a:r>
            <a:r>
              <a:rPr lang="pl-PL"/>
              <a:t> na 9 klastrów</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33</a:t>
            </a:fld>
            <a:endParaRPr lang="pl-PL"/>
          </a:p>
        </p:txBody>
      </p:sp>
    </p:spTree>
    <p:extLst>
      <p:ext uri="{BB962C8B-B14F-4D97-AF65-F5344CB8AC3E}">
        <p14:creationId xmlns:p14="http://schemas.microsoft.com/office/powerpoint/2010/main" val="2594902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Wygląda ono całkiem sensownie, gdyż wszystkie klastry są powyżej średniej oraz te małe klastry także są zauważalne. Aczkolwiek </a:t>
            </a:r>
            <a:r>
              <a:rPr lang="pl-PL" err="1"/>
              <a:t>klastrowanie</a:t>
            </a:r>
            <a:r>
              <a:rPr lang="pl-PL"/>
              <a:t> z użyciem trzech klastrów także wygląda bardzo obiecująco.</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34</a:t>
            </a:fld>
            <a:endParaRPr lang="pl-PL"/>
          </a:p>
        </p:txBody>
      </p:sp>
    </p:spTree>
    <p:extLst>
      <p:ext uri="{BB962C8B-B14F-4D97-AF65-F5344CB8AC3E}">
        <p14:creationId xmlns:p14="http://schemas.microsoft.com/office/powerpoint/2010/main" val="695260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Davies </a:t>
            </a:r>
            <a:r>
              <a:rPr lang="pl-PL" err="1"/>
              <a:t>bouldin</a:t>
            </a:r>
            <a:r>
              <a:rPr lang="pl-PL"/>
              <a:t> </a:t>
            </a:r>
            <a:r>
              <a:rPr lang="pl-PL" err="1"/>
              <a:t>score</a:t>
            </a:r>
            <a:r>
              <a:rPr lang="pl-PL"/>
              <a:t> wskazuje natomiast </a:t>
            </a:r>
            <a:r>
              <a:rPr lang="pl-PL" err="1"/>
              <a:t>klastrowanie</a:t>
            </a:r>
            <a:r>
              <a:rPr lang="pl-PL"/>
              <a:t> z użyciem 3 klastrów za najlepsze, gdyż wynik ten jest tam najniższy</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35</a:t>
            </a:fld>
            <a:endParaRPr lang="pl-PL"/>
          </a:p>
        </p:txBody>
      </p:sp>
    </p:spTree>
    <p:extLst>
      <p:ext uri="{BB962C8B-B14F-4D97-AF65-F5344CB8AC3E}">
        <p14:creationId xmlns:p14="http://schemas.microsoft.com/office/powerpoint/2010/main" val="3692267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Aglomeracyjne </a:t>
            </a:r>
            <a:r>
              <a:rPr lang="pl-PL" err="1"/>
              <a:t>klastrowanie</a:t>
            </a:r>
            <a:r>
              <a:rPr lang="pl-PL"/>
              <a:t> wskazuje natomiast 4 klastry za optymalną ilość.</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36</a:t>
            </a:fld>
            <a:endParaRPr lang="pl-PL"/>
          </a:p>
        </p:txBody>
      </p:sp>
    </p:spTree>
    <p:extLst>
      <p:ext uri="{BB962C8B-B14F-4D97-AF65-F5344CB8AC3E}">
        <p14:creationId xmlns:p14="http://schemas.microsoft.com/office/powerpoint/2010/main" val="966719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 koniec przyjrzeliśmy się stabilności naszego </a:t>
            </a:r>
            <a:r>
              <a:rPr lang="pl-PL" err="1"/>
              <a:t>klastrowania</a:t>
            </a:r>
            <a:r>
              <a:rPr lang="pl-PL"/>
              <a:t>, która jest zdecydowanie najlepsze dla 2/3/8/9 klastrów</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37</a:t>
            </a:fld>
            <a:endParaRPr lang="pl-PL"/>
          </a:p>
        </p:txBody>
      </p:sp>
    </p:spTree>
    <p:extLst>
      <p:ext uri="{BB962C8B-B14F-4D97-AF65-F5344CB8AC3E}">
        <p14:creationId xmlns:p14="http://schemas.microsoft.com/office/powerpoint/2010/main" val="1628671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cs typeface="Calibri"/>
              </a:rPr>
              <a:t>Następnie przeszliśmy do zobrazowania naszego </a:t>
            </a:r>
            <a:r>
              <a:rPr lang="pl-PL" err="1">
                <a:cs typeface="Calibri"/>
              </a:rPr>
              <a:t>klastrowania</a:t>
            </a:r>
            <a:r>
              <a:rPr lang="pl-PL">
                <a:cs typeface="Calibri"/>
              </a:rPr>
              <a:t> za pomocą T-sne</a:t>
            </a:r>
            <a:endParaRPr lang="en-US">
              <a:cs typeface="Calibri"/>
            </a:endParaRPr>
          </a:p>
        </p:txBody>
      </p:sp>
      <p:sp>
        <p:nvSpPr>
          <p:cNvPr id="4" name="Slide Number Placeholder 3"/>
          <p:cNvSpPr>
            <a:spLocks noGrp="1"/>
          </p:cNvSpPr>
          <p:nvPr>
            <p:ph type="sldNum" sz="quarter" idx="5"/>
          </p:nvPr>
        </p:nvSpPr>
        <p:spPr/>
        <p:txBody>
          <a:bodyPr/>
          <a:lstStyle/>
          <a:p>
            <a:fld id="{200E98F8-962C-4E58-84C1-05674510DA47}" type="slidenum">
              <a:rPr lang="pl-PL" smtClean="0"/>
              <a:t>38</a:t>
            </a:fld>
            <a:endParaRPr lang="pl-PL"/>
          </a:p>
        </p:txBody>
      </p:sp>
    </p:spTree>
    <p:extLst>
      <p:ext uri="{BB962C8B-B14F-4D97-AF65-F5344CB8AC3E}">
        <p14:creationId xmlns:p14="http://schemas.microsoft.com/office/powerpoint/2010/main" val="2500922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Na </a:t>
            </a:r>
            <a:r>
              <a:rPr lang="en-US" err="1">
                <a:cs typeface="Calibri"/>
              </a:rPr>
              <a:t>obrazie</a:t>
            </a:r>
            <a:r>
              <a:rPr lang="en-US">
                <a:cs typeface="Calibri"/>
              </a:rPr>
              <a:t> </a:t>
            </a:r>
            <a:r>
              <a:rPr lang="en-US" err="1">
                <a:cs typeface="Calibri"/>
              </a:rPr>
              <a:t>przedstawiono</a:t>
            </a:r>
            <a:r>
              <a:rPr lang="en-US">
                <a:cs typeface="Calibri"/>
              </a:rPr>
              <a:t> </a:t>
            </a:r>
            <a:r>
              <a:rPr lang="pl-PL">
                <a:cs typeface="Calibri"/>
              </a:rPr>
              <a:t>wizualizacje dla 3 klastrów, która wygląda całkiem sensownie chociaż jest sporo szumu między klastrami.</a:t>
            </a:r>
            <a:endParaRPr lang="en-US">
              <a:cs typeface="Calibri"/>
            </a:endParaRPr>
          </a:p>
        </p:txBody>
      </p:sp>
      <p:sp>
        <p:nvSpPr>
          <p:cNvPr id="4" name="Slide Number Placeholder 3"/>
          <p:cNvSpPr>
            <a:spLocks noGrp="1"/>
          </p:cNvSpPr>
          <p:nvPr>
            <p:ph type="sldNum" sz="quarter" idx="5"/>
          </p:nvPr>
        </p:nvSpPr>
        <p:spPr/>
        <p:txBody>
          <a:bodyPr/>
          <a:lstStyle/>
          <a:p>
            <a:fld id="{200E98F8-962C-4E58-84C1-05674510DA47}" type="slidenum">
              <a:rPr lang="pl-PL" smtClean="0"/>
              <a:t>39</a:t>
            </a:fld>
            <a:endParaRPr lang="pl-PL"/>
          </a:p>
        </p:txBody>
      </p:sp>
    </p:spTree>
    <p:extLst>
      <p:ext uri="{BB962C8B-B14F-4D97-AF65-F5344CB8AC3E}">
        <p14:creationId xmlns:p14="http://schemas.microsoft.com/office/powerpoint/2010/main" val="259305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panose="02000000000000000000" pitchFamily="2" charset="0"/>
              </a:rPr>
              <a:t>Pod lupę wzięliśmy najpierw dwie zmienne kategoryczne dotyczące rodzajów odwiedzających oraz miesięcy. Jak widać z wykresu po lewej analiza miesięcznych </a:t>
            </a:r>
            <a:r>
              <a:rPr lang="pl-PL" b="0" i="0" err="1">
                <a:solidFill>
                  <a:srgbClr val="212121"/>
                </a:solidFill>
                <a:effectLst/>
                <a:latin typeface="Roboto" panose="02000000000000000000" pitchFamily="2" charset="0"/>
              </a:rPr>
              <a:t>odwiedzeń</a:t>
            </a:r>
            <a:r>
              <a:rPr lang="pl-PL" b="0" i="0">
                <a:solidFill>
                  <a:srgbClr val="212121"/>
                </a:solidFill>
                <a:effectLst/>
                <a:latin typeface="Roboto" panose="02000000000000000000" pitchFamily="2" charset="0"/>
              </a:rPr>
              <a:t> oraz zakupów dostarcza nam wiele ciekawych wniosków, takich jak zaskakującą ilość odwiedzających w maju oraz zdecydowanie największa sprzedawalność dóbr w okresie przedświątecznym. Z drugiej wizualizacji wynika natomiast, że większość odwiedzających to ci powracający.</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4</a:t>
            </a:fld>
            <a:endParaRPr lang="pl-PL"/>
          </a:p>
        </p:txBody>
      </p:sp>
    </p:spTree>
    <p:extLst>
      <p:ext uri="{BB962C8B-B14F-4D97-AF65-F5344CB8AC3E}">
        <p14:creationId xmlns:p14="http://schemas.microsoft.com/office/powerpoint/2010/main" val="1143568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cs typeface="Calibri"/>
              </a:rPr>
              <a:t>Tutaj pokazana jest wizualizacja dla 11 klastrów, gdzie już dość ciężko jest zobaczyć ich faktyczne granice.</a:t>
            </a:r>
            <a:endParaRPr lang="en-US">
              <a:cs typeface="Calibri"/>
            </a:endParaRPr>
          </a:p>
        </p:txBody>
      </p:sp>
      <p:sp>
        <p:nvSpPr>
          <p:cNvPr id="4" name="Slide Number Placeholder 3"/>
          <p:cNvSpPr>
            <a:spLocks noGrp="1"/>
          </p:cNvSpPr>
          <p:nvPr>
            <p:ph type="sldNum" sz="quarter" idx="5"/>
          </p:nvPr>
        </p:nvSpPr>
        <p:spPr/>
        <p:txBody>
          <a:bodyPr/>
          <a:lstStyle/>
          <a:p>
            <a:fld id="{200E98F8-962C-4E58-84C1-05674510DA47}" type="slidenum">
              <a:rPr lang="pl-PL" smtClean="0"/>
              <a:t>40</a:t>
            </a:fld>
            <a:endParaRPr lang="pl-PL"/>
          </a:p>
        </p:txBody>
      </p:sp>
    </p:spTree>
    <p:extLst>
      <p:ext uri="{BB962C8B-B14F-4D97-AF65-F5344CB8AC3E}">
        <p14:creationId xmlns:p14="http://schemas.microsoft.com/office/powerpoint/2010/main" val="1062105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cs typeface="Calibri"/>
              </a:rPr>
              <a:t>Liczba 8 klastrów wydaje się być optymalna gdyż została wskazana przez kilka metryk oraz wydaje się być sensowną liczbą która faktycznie rozróżniać będzie różne grupy klientów.</a:t>
            </a:r>
            <a:endParaRPr lang="en-US">
              <a:cs typeface="Calibri"/>
            </a:endParaRPr>
          </a:p>
        </p:txBody>
      </p:sp>
      <p:sp>
        <p:nvSpPr>
          <p:cNvPr id="4" name="Slide Number Placeholder 3"/>
          <p:cNvSpPr>
            <a:spLocks noGrp="1"/>
          </p:cNvSpPr>
          <p:nvPr>
            <p:ph type="sldNum" sz="quarter" idx="5"/>
          </p:nvPr>
        </p:nvSpPr>
        <p:spPr/>
        <p:txBody>
          <a:bodyPr/>
          <a:lstStyle/>
          <a:p>
            <a:fld id="{200E98F8-962C-4E58-84C1-05674510DA47}" type="slidenum">
              <a:rPr lang="pl-PL" smtClean="0"/>
              <a:t>41</a:t>
            </a:fld>
            <a:endParaRPr lang="pl-PL"/>
          </a:p>
        </p:txBody>
      </p:sp>
    </p:spTree>
    <p:extLst>
      <p:ext uri="{BB962C8B-B14F-4D97-AF65-F5344CB8AC3E}">
        <p14:creationId xmlns:p14="http://schemas.microsoft.com/office/powerpoint/2010/main" val="685219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Następnie</a:t>
            </a:r>
            <a:r>
              <a:rPr lang="en-US">
                <a:cs typeface="Calibri"/>
              </a:rPr>
              <a:t> </a:t>
            </a:r>
            <a:r>
              <a:rPr lang="en-US" err="1">
                <a:cs typeface="Calibri"/>
              </a:rPr>
              <a:t>przeszliśmy</a:t>
            </a:r>
            <a:r>
              <a:rPr lang="en-US">
                <a:cs typeface="Calibri"/>
              </a:rPr>
              <a:t> do </a:t>
            </a:r>
            <a:r>
              <a:rPr lang="en-US" err="1">
                <a:cs typeface="Calibri"/>
              </a:rPr>
              <a:t>zbadania</a:t>
            </a:r>
            <a:r>
              <a:rPr lang="en-US">
                <a:cs typeface="Calibri"/>
              </a:rPr>
              <a:t> </a:t>
            </a:r>
            <a:r>
              <a:rPr lang="en-US" err="1">
                <a:cs typeface="Calibri"/>
              </a:rPr>
              <a:t>naszych</a:t>
            </a:r>
            <a:r>
              <a:rPr lang="en-US">
                <a:cs typeface="Calibri"/>
              </a:rPr>
              <a:t> </a:t>
            </a:r>
            <a:r>
              <a:rPr lang="pl-PL">
                <a:cs typeface="Calibri"/>
              </a:rPr>
              <a:t>8</a:t>
            </a:r>
            <a:r>
              <a:rPr lang="en-US">
                <a:cs typeface="Calibri"/>
              </a:rPr>
              <a:t> </a:t>
            </a:r>
            <a:r>
              <a:rPr lang="en-US" err="1">
                <a:cs typeface="Calibri"/>
              </a:rPr>
              <a:t>klastrów</a:t>
            </a:r>
            <a:r>
              <a:rPr lang="en-US">
                <a:cs typeface="Calibri"/>
              </a:rPr>
              <a:t> w </a:t>
            </a:r>
            <a:r>
              <a:rPr lang="en-US" err="1">
                <a:cs typeface="Calibri"/>
              </a:rPr>
              <a:t>próbie</a:t>
            </a:r>
            <a:r>
              <a:rPr lang="en-US">
                <a:cs typeface="Calibri"/>
              </a:rPr>
              <a:t> </a:t>
            </a:r>
            <a:r>
              <a:rPr lang="en-US" err="1">
                <a:cs typeface="Calibri"/>
              </a:rPr>
              <a:t>zdefiniowania</a:t>
            </a:r>
            <a:r>
              <a:rPr lang="en-US">
                <a:cs typeface="Calibri"/>
              </a:rPr>
              <a:t> </a:t>
            </a:r>
            <a:r>
              <a:rPr lang="en-US" err="1">
                <a:cs typeface="Calibri"/>
              </a:rPr>
              <a:t>kim</a:t>
            </a:r>
            <a:r>
              <a:rPr lang="en-US">
                <a:cs typeface="Calibri"/>
              </a:rPr>
              <a:t> </a:t>
            </a:r>
            <a:r>
              <a:rPr lang="en-US" err="1">
                <a:cs typeface="Calibri"/>
              </a:rPr>
              <a:t>mogą</a:t>
            </a:r>
            <a:r>
              <a:rPr lang="en-US">
                <a:cs typeface="Calibri"/>
              </a:rPr>
              <a:t> </a:t>
            </a:r>
            <a:r>
              <a:rPr lang="en-US" err="1">
                <a:cs typeface="Calibri"/>
              </a:rPr>
              <a:t>być</a:t>
            </a:r>
            <a:r>
              <a:rPr lang="en-US">
                <a:cs typeface="Calibri"/>
              </a:rPr>
              <a:t> </a:t>
            </a:r>
            <a:r>
              <a:rPr lang="en-US" err="1">
                <a:cs typeface="Calibri"/>
              </a:rPr>
              <a:t>klienci</a:t>
            </a:r>
            <a:r>
              <a:rPr lang="en-US">
                <a:cs typeface="Calibri"/>
              </a:rPr>
              <a:t> w </a:t>
            </a:r>
            <a:r>
              <a:rPr lang="en-US" err="1">
                <a:cs typeface="Calibri"/>
              </a:rPr>
              <a:t>poszczególnych</a:t>
            </a:r>
            <a:r>
              <a:rPr lang="en-US">
                <a:cs typeface="Calibri"/>
              </a:rPr>
              <a:t> </a:t>
            </a:r>
            <a:r>
              <a:rPr lang="en-US" err="1">
                <a:cs typeface="Calibri"/>
              </a:rPr>
              <a:t>grupach</a:t>
            </a:r>
            <a:r>
              <a:rPr lang="en-US">
                <a:cs typeface="Calibri"/>
              </a:rPr>
              <a:t>.</a:t>
            </a:r>
          </a:p>
        </p:txBody>
      </p:sp>
      <p:sp>
        <p:nvSpPr>
          <p:cNvPr id="4" name="Slide Number Placeholder 3"/>
          <p:cNvSpPr>
            <a:spLocks noGrp="1"/>
          </p:cNvSpPr>
          <p:nvPr>
            <p:ph type="sldNum" sz="quarter" idx="5"/>
          </p:nvPr>
        </p:nvSpPr>
        <p:spPr/>
        <p:txBody>
          <a:bodyPr/>
          <a:lstStyle/>
          <a:p>
            <a:fld id="{200E98F8-962C-4E58-84C1-05674510DA47}" type="slidenum">
              <a:rPr lang="pl-PL" smtClean="0"/>
              <a:t>42</a:t>
            </a:fld>
            <a:endParaRPr lang="pl-PL"/>
          </a:p>
        </p:txBody>
      </p:sp>
    </p:spTree>
    <p:extLst>
      <p:ext uri="{BB962C8B-B14F-4D97-AF65-F5344CB8AC3E}">
        <p14:creationId xmlns:p14="http://schemas.microsoft.com/office/powerpoint/2010/main" val="359232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Jak widać ilość poszczególnych </a:t>
            </a:r>
            <a:r>
              <a:rPr lang="pl-PL" err="1"/>
              <a:t>kastrów</a:t>
            </a:r>
            <a:r>
              <a:rPr lang="pl-PL"/>
              <a:t> jest dość podobna i nie występują klastry dominujące bądź znikome.</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43</a:t>
            </a:fld>
            <a:endParaRPr lang="pl-PL"/>
          </a:p>
        </p:txBody>
      </p:sp>
    </p:spTree>
    <p:extLst>
      <p:ext uri="{BB962C8B-B14F-4D97-AF65-F5344CB8AC3E}">
        <p14:creationId xmlns:p14="http://schemas.microsoft.com/office/powerpoint/2010/main" val="2896787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Następnie zerknęliśmy na wykresy skrzynkowe z których byliśmy w stanie wyodrębnić pewne charakterystyki poszczególnych klastrów. Klaster 7 to typowy klaster klientów sklepów którzy skaczą od jednej oferty do drugiej i nie decydują się na zakup. Innym wyraźnie oddzielającym się klastrem jest klaster 5 ze zdecydowanie większym </a:t>
            </a:r>
            <a:r>
              <a:rPr lang="pl-PL" err="1"/>
              <a:t>page</a:t>
            </a:r>
            <a:r>
              <a:rPr lang="pl-PL"/>
              <a:t> </a:t>
            </a:r>
            <a:r>
              <a:rPr lang="pl-PL" err="1"/>
              <a:t>value</a:t>
            </a:r>
            <a:r>
              <a:rPr lang="pl-PL"/>
              <a:t>, ponadto użytkownicy Ci korzystają głównie ze stron administracyjnych oraz spędzają na nich więcej czasu, na co wskazuje niski </a:t>
            </a:r>
            <a:r>
              <a:rPr lang="pl-PL" err="1"/>
              <a:t>exit</a:t>
            </a:r>
            <a:r>
              <a:rPr lang="pl-PL"/>
              <a:t> </a:t>
            </a:r>
            <a:r>
              <a:rPr lang="pl-PL" err="1"/>
              <a:t>rate</a:t>
            </a:r>
            <a:r>
              <a:rPr lang="pl-PL"/>
              <a:t>. Ostatnim klastrem który warto wyróżnić jest numer 1, którego użytkownicy gustują w stronach do kupowania oraz administracyjnych i także spędzają na nich dość dużo czasu, a do tego </a:t>
            </a:r>
            <a:r>
              <a:rPr lang="pl-PL" err="1"/>
              <a:t>page</a:t>
            </a:r>
            <a:r>
              <a:rPr lang="pl-PL"/>
              <a:t> </a:t>
            </a:r>
            <a:r>
              <a:rPr lang="pl-PL" err="1"/>
              <a:t>values</a:t>
            </a:r>
            <a:r>
              <a:rPr lang="pl-PL"/>
              <a:t> tutaj jest drugie najwyższe.</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44</a:t>
            </a:fld>
            <a:endParaRPr lang="pl-PL"/>
          </a:p>
        </p:txBody>
      </p:sp>
    </p:spTree>
    <p:extLst>
      <p:ext uri="{BB962C8B-B14F-4D97-AF65-F5344CB8AC3E}">
        <p14:creationId xmlns:p14="http://schemas.microsoft.com/office/powerpoint/2010/main" val="3675997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Podobnie jak poprzednio z analizy histogramów nie byliśmy w stanie wyciągnąć nic interesującego.</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45</a:t>
            </a:fld>
            <a:endParaRPr lang="pl-PL"/>
          </a:p>
        </p:txBody>
      </p:sp>
    </p:spTree>
    <p:extLst>
      <p:ext uri="{BB962C8B-B14F-4D97-AF65-F5344CB8AC3E}">
        <p14:creationId xmlns:p14="http://schemas.microsoft.com/office/powerpoint/2010/main" val="155890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panose="02000000000000000000" pitchFamily="2" charset="0"/>
              </a:rPr>
              <a:t>Kolejną ciekawą wizualizacją były mapy korelacji, z których zaobserwowaliśmy ciekawe zależności, a głównie ich brak. W przypadku zmiennych numerycznych korelacje występowały między kolejnymi typami stron oraz czasu spędzonego na nich oraz między bounce </a:t>
            </a:r>
            <a:r>
              <a:rPr lang="pl-PL" b="0" i="0" err="1">
                <a:solidFill>
                  <a:srgbClr val="212121"/>
                </a:solidFill>
                <a:effectLst/>
                <a:latin typeface="Roboto" panose="02000000000000000000" pitchFamily="2" charset="0"/>
              </a:rPr>
              <a:t>ratem</a:t>
            </a:r>
            <a:r>
              <a:rPr lang="pl-PL" b="0" i="0">
                <a:solidFill>
                  <a:srgbClr val="212121"/>
                </a:solidFill>
                <a:effectLst/>
                <a:latin typeface="Roboto" panose="02000000000000000000" pitchFamily="2" charset="0"/>
              </a:rPr>
              <a:t> i </a:t>
            </a:r>
            <a:r>
              <a:rPr lang="pl-PL" b="0" i="0" err="1">
                <a:solidFill>
                  <a:srgbClr val="212121"/>
                </a:solidFill>
                <a:effectLst/>
                <a:latin typeface="Roboto" panose="02000000000000000000" pitchFamily="2" charset="0"/>
              </a:rPr>
              <a:t>exit</a:t>
            </a:r>
            <a:r>
              <a:rPr lang="pl-PL" b="0" i="0">
                <a:solidFill>
                  <a:srgbClr val="212121"/>
                </a:solidFill>
                <a:effectLst/>
                <a:latin typeface="Roboto" panose="02000000000000000000" pitchFamily="2" charset="0"/>
              </a:rPr>
              <a:t> </a:t>
            </a:r>
            <a:r>
              <a:rPr lang="pl-PL" b="0" i="0" err="1">
                <a:solidFill>
                  <a:srgbClr val="212121"/>
                </a:solidFill>
                <a:effectLst/>
                <a:latin typeface="Roboto" panose="02000000000000000000" pitchFamily="2" charset="0"/>
              </a:rPr>
              <a:t>ratem</a:t>
            </a:r>
            <a:r>
              <a:rPr lang="pl-PL" b="0" i="0">
                <a:solidFill>
                  <a:srgbClr val="212121"/>
                </a:solidFill>
                <a:effectLst/>
                <a:latin typeface="Roboto" panose="02000000000000000000" pitchFamily="2" charset="0"/>
              </a:rPr>
              <a:t>. Żadna z tych zależności nie powinna nas dziwić gdyż logicznie jedna zmienna determinuje drugą.</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5</a:t>
            </a:fld>
            <a:endParaRPr lang="pl-PL"/>
          </a:p>
        </p:txBody>
      </p:sp>
    </p:spTree>
    <p:extLst>
      <p:ext uri="{BB962C8B-B14F-4D97-AF65-F5344CB8AC3E}">
        <p14:creationId xmlns:p14="http://schemas.microsoft.com/office/powerpoint/2010/main" val="414695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a:solidFill>
                  <a:srgbClr val="212121"/>
                </a:solidFill>
                <a:effectLst/>
                <a:latin typeface="Roboto"/>
                <a:ea typeface="Roboto"/>
              </a:rPr>
              <a:t>Korelację zmiennych kategorycznych liczyliśmy natomiast za pomocą chi^2 </a:t>
            </a:r>
            <a:r>
              <a:rPr lang="pl-PL" err="1">
                <a:solidFill>
                  <a:srgbClr val="212121"/>
                </a:solidFill>
                <a:latin typeface="Roboto"/>
                <a:ea typeface="Roboto"/>
              </a:rPr>
              <a:t>contingency</a:t>
            </a:r>
            <a:r>
              <a:rPr lang="pl-PL" b="0" i="0">
                <a:solidFill>
                  <a:srgbClr val="212121"/>
                </a:solidFill>
                <a:effectLst/>
                <a:latin typeface="Roboto"/>
                <a:ea typeface="Roboto"/>
              </a:rPr>
              <a:t>, gdyż normalna korelacja nie </a:t>
            </a:r>
            <a:r>
              <a:rPr lang="pl-PL">
                <a:solidFill>
                  <a:srgbClr val="212121"/>
                </a:solidFill>
                <a:latin typeface="Roboto"/>
                <a:ea typeface="Roboto"/>
              </a:rPr>
              <a:t>ma</a:t>
            </a:r>
            <a:r>
              <a:rPr lang="pl-PL" b="0" i="0">
                <a:solidFill>
                  <a:srgbClr val="212121"/>
                </a:solidFill>
                <a:effectLst/>
                <a:latin typeface="Roboto"/>
                <a:ea typeface="Roboto"/>
              </a:rPr>
              <a:t> dla nich sensu. Pośród tych zmiennych występowała tylko jedna zależność pomiędzy systemem operacyjnym a przeglądarką, co także jest łatwo wytłumaczalne.</a:t>
            </a:r>
            <a:endParaRPr lang="pl-PL">
              <a:latin typeface="Roboto"/>
              <a:ea typeface="Roboto"/>
            </a:endParaRPr>
          </a:p>
        </p:txBody>
      </p:sp>
      <p:sp>
        <p:nvSpPr>
          <p:cNvPr id="4" name="Symbol zastępczy numeru slajdu 3"/>
          <p:cNvSpPr>
            <a:spLocks noGrp="1"/>
          </p:cNvSpPr>
          <p:nvPr>
            <p:ph type="sldNum" sz="quarter" idx="5"/>
          </p:nvPr>
        </p:nvSpPr>
        <p:spPr/>
        <p:txBody>
          <a:bodyPr/>
          <a:lstStyle/>
          <a:p>
            <a:fld id="{200E98F8-962C-4E58-84C1-05674510DA47}" type="slidenum">
              <a:rPr lang="pl-PL" smtClean="0"/>
              <a:t>6</a:t>
            </a:fld>
            <a:endParaRPr lang="pl-PL"/>
          </a:p>
        </p:txBody>
      </p:sp>
    </p:spTree>
    <p:extLst>
      <p:ext uri="{BB962C8B-B14F-4D97-AF65-F5344CB8AC3E}">
        <p14:creationId xmlns:p14="http://schemas.microsoft.com/office/powerpoint/2010/main" val="15435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t>Chcieliśmy także wyciągnąć trochę więcej informacji poprzez sporządzenie kolejnych wizualizacji jednak nie uzyskaliśmy pożądanego efektu i nie potrafiliśmy nic z nich wynieść.</a:t>
            </a:r>
          </a:p>
          <a:p>
            <a:r>
              <a:rPr lang="pl-PL">
                <a:cs typeface="Calibri"/>
              </a:rPr>
              <a:t>//Alternatywna</a:t>
            </a:r>
          </a:p>
          <a:p>
            <a:r>
              <a:rPr lang="pl-PL">
                <a:cs typeface="Calibri"/>
              </a:rPr>
              <a:t>W poszukiwaniu zależności między poszczególnymi kolumnami, wykonaliśmy </a:t>
            </a:r>
            <a:r>
              <a:rPr lang="pl-PL" err="1">
                <a:cs typeface="Calibri"/>
              </a:rPr>
              <a:t>pairplot</a:t>
            </a:r>
            <a:r>
              <a:rPr lang="pl-PL">
                <a:cs typeface="Calibri"/>
              </a:rPr>
              <a:t> zmiennych numerycznych. Jednak wszystkie informacje które można było z nich wyciągnąć już wiedzieliśmy.</a:t>
            </a:r>
          </a:p>
        </p:txBody>
      </p:sp>
      <p:sp>
        <p:nvSpPr>
          <p:cNvPr id="4" name="Symbol zastępczy numeru slajdu 3"/>
          <p:cNvSpPr>
            <a:spLocks noGrp="1"/>
          </p:cNvSpPr>
          <p:nvPr>
            <p:ph type="sldNum" sz="quarter" idx="5"/>
          </p:nvPr>
        </p:nvSpPr>
        <p:spPr/>
        <p:txBody>
          <a:bodyPr/>
          <a:lstStyle/>
          <a:p>
            <a:fld id="{200E98F8-962C-4E58-84C1-05674510DA47}" type="slidenum">
              <a:rPr lang="pl-PL" smtClean="0"/>
              <a:t>7</a:t>
            </a:fld>
            <a:endParaRPr lang="pl-PL"/>
          </a:p>
        </p:txBody>
      </p:sp>
    </p:spTree>
    <p:extLst>
      <p:ext uri="{BB962C8B-B14F-4D97-AF65-F5344CB8AC3E}">
        <p14:creationId xmlns:p14="http://schemas.microsoft.com/office/powerpoint/2010/main" val="302677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a:cs typeface="Calibri"/>
              </a:rPr>
              <a:t>Dodatkowo postanowiliśmy zobrazować sobie rozkłady zmiennych numerycznych w podziale przez kategorie '</a:t>
            </a:r>
            <a:r>
              <a:rPr lang="pl-PL" err="1">
                <a:cs typeface="Calibri"/>
              </a:rPr>
              <a:t>Revenue</a:t>
            </a:r>
            <a:r>
              <a:rPr lang="pl-PL">
                <a:cs typeface="Calibri"/>
              </a:rPr>
              <a:t>'. Oczywiście reprezentuje ona czy został dokonany zakup, co z perspektywy biznesowej jest kluczową informacją.</a:t>
            </a:r>
            <a:endParaRPr lang="pl-PL"/>
          </a:p>
        </p:txBody>
      </p:sp>
      <p:sp>
        <p:nvSpPr>
          <p:cNvPr id="4" name="Symbol zastępczy numeru slajdu 3"/>
          <p:cNvSpPr>
            <a:spLocks noGrp="1"/>
          </p:cNvSpPr>
          <p:nvPr>
            <p:ph type="sldNum" sz="quarter" idx="5"/>
          </p:nvPr>
        </p:nvSpPr>
        <p:spPr/>
        <p:txBody>
          <a:bodyPr/>
          <a:lstStyle/>
          <a:p>
            <a:fld id="{200E98F8-962C-4E58-84C1-05674510DA47}" type="slidenum">
              <a:rPr lang="pl-PL" smtClean="0"/>
              <a:t>8</a:t>
            </a:fld>
            <a:endParaRPr lang="pl-PL"/>
          </a:p>
        </p:txBody>
      </p:sp>
    </p:spTree>
    <p:extLst>
      <p:ext uri="{BB962C8B-B14F-4D97-AF65-F5344CB8AC3E}">
        <p14:creationId xmlns:p14="http://schemas.microsoft.com/office/powerpoint/2010/main" val="3208877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Następne</a:t>
            </a:r>
            <a:r>
              <a:rPr lang="en-US">
                <a:cs typeface="Calibri"/>
              </a:rPr>
              <a:t> </a:t>
            </a:r>
            <a:r>
              <a:rPr lang="en-US" err="1">
                <a:cs typeface="Calibri"/>
              </a:rPr>
              <a:t>dla</a:t>
            </a:r>
            <a:r>
              <a:rPr lang="en-US">
                <a:cs typeface="Calibri"/>
              </a:rPr>
              <a:t> </a:t>
            </a:r>
            <a:r>
              <a:rPr lang="en-US" err="1">
                <a:cs typeface="Calibri"/>
              </a:rPr>
              <a:t>zmiennych</a:t>
            </a:r>
            <a:r>
              <a:rPr lang="en-US">
                <a:cs typeface="Calibri"/>
              </a:rPr>
              <a:t> </a:t>
            </a:r>
            <a:r>
              <a:rPr lang="en-US" err="1">
                <a:cs typeface="Calibri"/>
              </a:rPr>
              <a:t>kategorycznych</a:t>
            </a:r>
            <a:r>
              <a:rPr lang="en-US">
                <a:cs typeface="Calibri"/>
              </a:rPr>
              <a:t> </a:t>
            </a:r>
            <a:r>
              <a:rPr lang="en-US" err="1">
                <a:cs typeface="Calibri"/>
              </a:rPr>
              <a:t>wykonane</a:t>
            </a:r>
            <a:r>
              <a:rPr lang="en-US">
                <a:cs typeface="Calibri"/>
              </a:rPr>
              <a:t> </a:t>
            </a:r>
            <a:r>
              <a:rPr lang="en-US" err="1">
                <a:cs typeface="Calibri"/>
              </a:rPr>
              <a:t>zostały</a:t>
            </a:r>
            <a:r>
              <a:rPr lang="en-US">
                <a:cs typeface="Calibri"/>
              </a:rPr>
              <a:t> </a:t>
            </a:r>
            <a:r>
              <a:rPr lang="en-US" err="1">
                <a:cs typeface="Calibri"/>
              </a:rPr>
              <a:t>wykresy</a:t>
            </a:r>
            <a:r>
              <a:rPr lang="en-US">
                <a:cs typeface="Calibri"/>
              </a:rPr>
              <a:t> </a:t>
            </a:r>
            <a:r>
              <a:rPr lang="en-US" err="1">
                <a:cs typeface="Calibri"/>
              </a:rPr>
              <a:t>zliczeń</a:t>
            </a:r>
            <a:r>
              <a:rPr lang="en-US">
                <a:cs typeface="Calibri"/>
              </a:rPr>
              <a:t> (po </a:t>
            </a:r>
            <a:r>
              <a:rPr lang="en-US" err="1">
                <a:cs typeface="Calibri"/>
              </a:rPr>
              <a:t>prawej</a:t>
            </a:r>
            <a:r>
              <a:rPr lang="en-US">
                <a:cs typeface="Calibri"/>
              </a:rPr>
              <a:t>). </a:t>
            </a:r>
            <a:r>
              <a:rPr lang="en-US" err="1">
                <a:cs typeface="Calibri"/>
              </a:rPr>
              <a:t>Widząc</a:t>
            </a:r>
            <a:r>
              <a:rPr lang="en-US">
                <a:cs typeface="Calibri"/>
              </a:rPr>
              <a:t> </a:t>
            </a:r>
            <a:r>
              <a:rPr lang="en-US" err="1">
                <a:cs typeface="Calibri"/>
              </a:rPr>
              <a:t>te</a:t>
            </a:r>
            <a:r>
              <a:rPr lang="en-US">
                <a:cs typeface="Calibri"/>
              </a:rPr>
              <a:t> </a:t>
            </a:r>
            <a:r>
              <a:rPr lang="en-US" err="1">
                <a:cs typeface="Calibri"/>
              </a:rPr>
              <a:t>wykresy</a:t>
            </a:r>
            <a:r>
              <a:rPr lang="en-US">
                <a:cs typeface="Calibri"/>
              </a:rPr>
              <a:t> </a:t>
            </a:r>
            <a:r>
              <a:rPr lang="en-US" err="1">
                <a:cs typeface="Calibri"/>
              </a:rPr>
              <a:t>postanowiliśmy</a:t>
            </a:r>
            <a:r>
              <a:rPr lang="en-US">
                <a:cs typeface="Calibri"/>
              </a:rPr>
              <a:t> </a:t>
            </a:r>
            <a:r>
              <a:rPr lang="en-US" err="1">
                <a:cs typeface="Calibri"/>
              </a:rPr>
              <a:t>przekształcić</a:t>
            </a:r>
            <a:r>
              <a:rPr lang="en-US">
                <a:cs typeface="Calibri"/>
              </a:rPr>
              <a:t> </a:t>
            </a:r>
            <a:r>
              <a:rPr lang="en-US" err="1">
                <a:cs typeface="Calibri"/>
              </a:rPr>
              <a:t>na</a:t>
            </a:r>
            <a:r>
              <a:rPr lang="en-US">
                <a:cs typeface="Calibri"/>
              </a:rPr>
              <a:t> </a:t>
            </a:r>
            <a:r>
              <a:rPr lang="en-US" err="1">
                <a:cs typeface="Calibri"/>
              </a:rPr>
              <a:t>zlogarytmizowane</a:t>
            </a:r>
            <a:r>
              <a:rPr lang="en-US">
                <a:cs typeface="Calibri"/>
              </a:rPr>
              <a:t> </a:t>
            </a:r>
            <a:r>
              <a:rPr lang="en-US" err="1">
                <a:cs typeface="Calibri"/>
              </a:rPr>
              <a:t>zliczenia</a:t>
            </a:r>
            <a:r>
              <a:rPr lang="en-US">
                <a:cs typeface="Calibri"/>
              </a:rPr>
              <a:t>, by </a:t>
            </a:r>
            <a:r>
              <a:rPr lang="en-US" err="1">
                <a:cs typeface="Calibri"/>
              </a:rPr>
              <a:t>lepiej</a:t>
            </a:r>
            <a:r>
              <a:rPr lang="en-US">
                <a:cs typeface="Calibri"/>
              </a:rPr>
              <a:t> </a:t>
            </a:r>
            <a:r>
              <a:rPr lang="en-US" err="1">
                <a:cs typeface="Calibri"/>
              </a:rPr>
              <a:t>móc</a:t>
            </a:r>
            <a:r>
              <a:rPr lang="en-US">
                <a:cs typeface="Calibri"/>
              </a:rPr>
              <a:t> </a:t>
            </a:r>
            <a:r>
              <a:rPr lang="en-US" err="1">
                <a:cs typeface="Calibri"/>
              </a:rPr>
              <a:t>zobrazować</a:t>
            </a:r>
            <a:r>
              <a:rPr lang="en-US">
                <a:cs typeface="Calibri"/>
              </a:rPr>
              <a:t> </a:t>
            </a:r>
            <a:r>
              <a:rPr lang="en-US" err="1">
                <a:cs typeface="Calibri"/>
              </a:rPr>
              <a:t>wczęśniej</a:t>
            </a:r>
            <a:r>
              <a:rPr lang="en-US">
                <a:cs typeface="Calibri"/>
              </a:rPr>
              <a:t> </a:t>
            </a:r>
            <a:r>
              <a:rPr lang="en-US" err="1">
                <a:cs typeface="Calibri"/>
              </a:rPr>
              <a:t>słabo</a:t>
            </a:r>
            <a:r>
              <a:rPr lang="en-US">
                <a:cs typeface="Calibri"/>
              </a:rPr>
              <a:t> </a:t>
            </a:r>
            <a:r>
              <a:rPr lang="en-US" err="1">
                <a:cs typeface="Calibri"/>
              </a:rPr>
              <a:t>widoczne</a:t>
            </a:r>
            <a:r>
              <a:rPr lang="en-US">
                <a:cs typeface="Calibri"/>
              </a:rPr>
              <a:t> </a:t>
            </a:r>
            <a:r>
              <a:rPr lang="en-US" err="1">
                <a:cs typeface="Calibri"/>
              </a:rPr>
              <a:t>wartości</a:t>
            </a:r>
            <a:r>
              <a:rPr lang="en-US">
                <a:cs typeface="Calibri"/>
              </a:rPr>
              <a:t> (log po </a:t>
            </a:r>
            <a:r>
              <a:rPr lang="en-US" err="1">
                <a:cs typeface="Calibri"/>
              </a:rPr>
              <a:t>lewej</a:t>
            </a:r>
            <a:r>
              <a:rPr lang="en-US">
                <a:cs typeface="Calibri"/>
              </a:rPr>
              <a:t>).</a:t>
            </a:r>
          </a:p>
        </p:txBody>
      </p:sp>
      <p:sp>
        <p:nvSpPr>
          <p:cNvPr id="4" name="Slide Number Placeholder 3"/>
          <p:cNvSpPr>
            <a:spLocks noGrp="1"/>
          </p:cNvSpPr>
          <p:nvPr>
            <p:ph type="sldNum" sz="quarter" idx="5"/>
          </p:nvPr>
        </p:nvSpPr>
        <p:spPr/>
        <p:txBody>
          <a:bodyPr/>
          <a:lstStyle/>
          <a:p>
            <a:fld id="{200E98F8-962C-4E58-84C1-05674510DA47}" type="slidenum">
              <a:rPr lang="pl-PL" smtClean="0"/>
              <a:t>9</a:t>
            </a:fld>
            <a:endParaRPr lang="pl-PL"/>
          </a:p>
        </p:txBody>
      </p:sp>
    </p:spTree>
    <p:extLst>
      <p:ext uri="{BB962C8B-B14F-4D97-AF65-F5344CB8AC3E}">
        <p14:creationId xmlns:p14="http://schemas.microsoft.com/office/powerpoint/2010/main" val="309256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pl-PL"/>
              <a:t>Kliknij, aby edytować styl</a:t>
            </a:r>
            <a:endParaRPr lang="en-US"/>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Monday, June 14,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35000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Monday, June 14,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2784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pl-PL"/>
              <a:t>Kliknij, aby edytować styl</a:t>
            </a:r>
            <a:endParaRPr lang="en-US"/>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Monday, June 14,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254159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idx="1"/>
          </p:nvPr>
        </p:nvSpPr>
        <p:spPr>
          <a:xfrm>
            <a:off x="720000" y="2541600"/>
            <a:ext cx="10728325" cy="322737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Monday, June 14,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2831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pl-PL"/>
              <a:t>Kliknij, aby edytować styl</a:t>
            </a:r>
            <a:endParaRPr lang="en-US"/>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Monday, June 14,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0119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sz="half" idx="1"/>
          </p:nvPr>
        </p:nvSpPr>
        <p:spPr>
          <a:xfrm>
            <a:off x="720000" y="2541600"/>
            <a:ext cx="5003800" cy="323457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p:cNvSpPr>
            <a:spLocks noGrp="1"/>
          </p:cNvSpPr>
          <p:nvPr>
            <p:ph sz="half" idx="2"/>
          </p:nvPr>
        </p:nvSpPr>
        <p:spPr>
          <a:xfrm>
            <a:off x="6458400" y="2541600"/>
            <a:ext cx="5003801" cy="3234576"/>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Monday, June 14,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7036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pl-PL"/>
              <a:t>Kliknij, aby edytować styl</a:t>
            </a:r>
            <a:endParaRPr lang="en-US"/>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720000" y="2541600"/>
            <a:ext cx="5003801" cy="323457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458400" y="2541600"/>
            <a:ext cx="5003800" cy="3234575"/>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Monday, June 14,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7553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Monday, June 14,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56096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Monday, June 14,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7058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pl-PL"/>
              <a:t>Kliknij, aby edytować styl</a:t>
            </a:r>
            <a:endParaRPr lang="en-US"/>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Monday, June 14,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44009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pl-PL"/>
              <a:t>Kliknij, aby edytować styl</a:t>
            </a:r>
            <a:endParaRPr lang="en-US"/>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Monday, June 14,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41353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Monday, June 14, 2021</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4021021865"/>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8" r:id="rId5"/>
    <p:sldLayoutId id="2147483733" r:id="rId6"/>
    <p:sldLayoutId id="2147483729" r:id="rId7"/>
    <p:sldLayoutId id="2147483730" r:id="rId8"/>
    <p:sldLayoutId id="2147483731" r:id="rId9"/>
    <p:sldLayoutId id="2147483732" r:id="rId10"/>
    <p:sldLayoutId id="2147483734"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713D127-C27E-47AE-AB85-05D6097056D4}"/>
              </a:ext>
            </a:extLst>
          </p:cNvPr>
          <p:cNvSpPr>
            <a:spLocks noGrp="1"/>
          </p:cNvSpPr>
          <p:nvPr>
            <p:ph type="ctrTitle"/>
          </p:nvPr>
        </p:nvSpPr>
        <p:spPr>
          <a:xfrm>
            <a:off x="6480000" y="728663"/>
            <a:ext cx="5015638" cy="2795737"/>
          </a:xfrm>
        </p:spPr>
        <p:txBody>
          <a:bodyPr>
            <a:normAutofit/>
          </a:bodyPr>
          <a:lstStyle/>
          <a:p>
            <a:r>
              <a:rPr lang="pl-PL"/>
              <a:t>Online </a:t>
            </a:r>
            <a:r>
              <a:rPr lang="pl-PL" err="1"/>
              <a:t>shoppers</a:t>
            </a:r>
            <a:r>
              <a:rPr lang="pl-PL"/>
              <a:t> </a:t>
            </a:r>
            <a:r>
              <a:rPr lang="pl-PL" err="1"/>
              <a:t>clustering</a:t>
            </a:r>
            <a:endParaRPr lang="pl-PL"/>
          </a:p>
        </p:txBody>
      </p:sp>
      <p:sp>
        <p:nvSpPr>
          <p:cNvPr id="3" name="Podtytuł 2">
            <a:extLst>
              <a:ext uri="{FF2B5EF4-FFF2-40B4-BE49-F238E27FC236}">
                <a16:creationId xmlns:a16="http://schemas.microsoft.com/office/drawing/2014/main" id="{189782F5-CA51-402D-9F5D-F0A8E6A4D8F9}"/>
              </a:ext>
            </a:extLst>
          </p:cNvPr>
          <p:cNvSpPr>
            <a:spLocks noGrp="1"/>
          </p:cNvSpPr>
          <p:nvPr>
            <p:ph type="subTitle" idx="1"/>
          </p:nvPr>
        </p:nvSpPr>
        <p:spPr>
          <a:xfrm>
            <a:off x="6480000" y="3830399"/>
            <a:ext cx="5015638" cy="2298938"/>
          </a:xfrm>
        </p:spPr>
        <p:txBody>
          <a:bodyPr>
            <a:normAutofit/>
          </a:bodyPr>
          <a:lstStyle/>
          <a:p>
            <a:r>
              <a:rPr lang="pl-PL"/>
              <a:t>Hubert Ruczyński</a:t>
            </a:r>
          </a:p>
          <a:p>
            <a:r>
              <a:rPr lang="pl-PL"/>
              <a:t>Mateusz Sperkowski</a:t>
            </a:r>
          </a:p>
        </p:txBody>
      </p:sp>
      <p:pic>
        <p:nvPicPr>
          <p:cNvPr id="28" name="Picture 3" descr="Wykresy i grafy rozmieszczone warstwowo na niebieskim ekranie cyfrowym">
            <a:extLst>
              <a:ext uri="{FF2B5EF4-FFF2-40B4-BE49-F238E27FC236}">
                <a16:creationId xmlns:a16="http://schemas.microsoft.com/office/drawing/2014/main" id="{641FBF34-54BA-4124-9499-4B53EF370408}"/>
              </a:ext>
            </a:extLst>
          </p:cNvPr>
          <p:cNvPicPr>
            <a:picLocks noChangeAspect="1"/>
          </p:cNvPicPr>
          <p:nvPr/>
        </p:nvPicPr>
        <p:blipFill rotWithShape="1">
          <a:blip r:embed="rId3"/>
          <a:srcRect l="17403" r="20667"/>
          <a:stretch/>
        </p:blipFill>
        <p:spPr>
          <a:xfrm>
            <a:off x="1" y="10"/>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29"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24247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pc="-100">
                <a:latin typeface="Times New Roman" panose="02020603050405020304" pitchFamily="18" charset="0"/>
                <a:cs typeface="Times New Roman" panose="02020603050405020304" pitchFamily="18" charset="0"/>
              </a:rPr>
              <a:t>Wybór liczby klastrów</a:t>
            </a:r>
            <a:endParaRPr lang="en-US" spc="-100">
              <a:latin typeface="Times New Roman" panose="02020603050405020304" pitchFamily="18" charset="0"/>
              <a:cs typeface="Times New Roman" panose="02020603050405020304" pitchFamily="18" charset="0"/>
            </a:endParaRPr>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50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6201F9-63C1-495D-8F7E-E3B99D2DA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340AD6-FF98-450C-AE35-61F7EE4C1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68FA3E8-5E86-41DE-BA8E-EAE5190C1E7D}"/>
              </a:ext>
            </a:extLst>
          </p:cNvPr>
          <p:cNvSpPr>
            <a:spLocks noGrp="1"/>
          </p:cNvSpPr>
          <p:nvPr>
            <p:ph type="title"/>
          </p:nvPr>
        </p:nvSpPr>
        <p:spPr>
          <a:xfrm>
            <a:off x="719999" y="619200"/>
            <a:ext cx="9820721" cy="1476000"/>
          </a:xfrm>
        </p:spPr>
        <p:txBody>
          <a:bodyPr>
            <a:noAutofit/>
          </a:bodyPr>
          <a:lstStyle/>
          <a:p>
            <a:r>
              <a:rPr lang="pl-PL" sz="5400">
                <a:latin typeface="Times New Roman" panose="02020603050405020304" pitchFamily="18" charset="0"/>
                <a:cs typeface="Times New Roman" panose="02020603050405020304" pitchFamily="18" charset="0"/>
              </a:rPr>
              <a:t>Silhouette i </a:t>
            </a:r>
            <a:r>
              <a:rPr lang="pl-PL" sz="5400" err="1">
                <a:latin typeface="Times New Roman" panose="02020603050405020304" pitchFamily="18" charset="0"/>
                <a:cs typeface="Times New Roman" panose="02020603050405020304" pitchFamily="18" charset="0"/>
              </a:rPr>
              <a:t>Distortion</a:t>
            </a:r>
            <a:r>
              <a:rPr lang="pl-PL" sz="5400">
                <a:latin typeface="Times New Roman" panose="02020603050405020304" pitchFamily="18" charset="0"/>
                <a:cs typeface="Times New Roman" panose="02020603050405020304" pitchFamily="18" charset="0"/>
              </a:rPr>
              <a:t> </a:t>
            </a:r>
            <a:r>
              <a:rPr lang="pl-PL" sz="5400" err="1">
                <a:latin typeface="Times New Roman" panose="02020603050405020304" pitchFamily="18" charset="0"/>
                <a:cs typeface="Times New Roman" panose="02020603050405020304" pitchFamily="18" charset="0"/>
              </a:rPr>
              <a:t>scores</a:t>
            </a:r>
            <a:endParaRPr lang="pl-PL" sz="540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9CBCED91-F01B-4CC3-99B6-38BC3E4E6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88" y="2296088"/>
            <a:ext cx="5713473" cy="3828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Obraz 6">
            <a:extLst>
              <a:ext uri="{FF2B5EF4-FFF2-40B4-BE49-F238E27FC236}">
                <a16:creationId xmlns:a16="http://schemas.microsoft.com/office/drawing/2014/main" id="{B06F9187-AB1F-4132-8AE0-E80831CF7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161" y="2319498"/>
            <a:ext cx="5713474" cy="3785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6906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F79DF13-3F3B-4A25-BDDD-3EAA7506C2C6}"/>
              </a:ext>
            </a:extLst>
          </p:cNvPr>
          <p:cNvSpPr>
            <a:spLocks noGrp="1"/>
          </p:cNvSpPr>
          <p:nvPr>
            <p:ph type="title"/>
          </p:nvPr>
        </p:nvSpPr>
        <p:spPr>
          <a:xfrm>
            <a:off x="6457358" y="1355564"/>
            <a:ext cx="5015638" cy="1969770"/>
          </a:xfrm>
        </p:spPr>
        <p:txBody>
          <a:bodyPr vert="horz" wrap="square" lIns="0" tIns="0" rIns="0" bIns="0" rtlCol="0" anchor="b" anchorCtr="0">
            <a:normAutofit/>
          </a:bodyPr>
          <a:lstStyle/>
          <a:p>
            <a:pPr algn="ctr"/>
            <a:r>
              <a:rPr lang="en-US" sz="5600" spc="-100" err="1">
                <a:latin typeface="Times New Roman" panose="02020603050405020304" pitchFamily="18" charset="0"/>
                <a:cs typeface="Times New Roman" panose="02020603050405020304" pitchFamily="18" charset="0"/>
              </a:rPr>
              <a:t>Analiza</a:t>
            </a:r>
            <a:r>
              <a:rPr lang="en-US" sz="5600" spc="-100">
                <a:latin typeface="Times New Roman" panose="02020603050405020304" pitchFamily="18" charset="0"/>
                <a:cs typeface="Times New Roman" panose="02020603050405020304" pitchFamily="18" charset="0"/>
              </a:rPr>
              <a:t> </a:t>
            </a:r>
            <a:r>
              <a:rPr lang="en-US" sz="5600" spc="-100" err="1">
                <a:latin typeface="Times New Roman" panose="02020603050405020304" pitchFamily="18" charset="0"/>
                <a:cs typeface="Times New Roman" panose="02020603050405020304" pitchFamily="18" charset="0"/>
              </a:rPr>
              <a:t>Silhouette'a</a:t>
            </a:r>
            <a:endParaRPr lang="en-US" sz="5600" spc="-100">
              <a:latin typeface="Times New Roman" panose="02020603050405020304" pitchFamily="18" charset="0"/>
              <a:cs typeface="Times New Roman" panose="02020603050405020304" pitchFamily="18" charset="0"/>
            </a:endParaRPr>
          </a:p>
        </p:txBody>
      </p:sp>
      <p:pic>
        <p:nvPicPr>
          <p:cNvPr id="9" name="Symbol zastępczy zawartości 8">
            <a:extLst>
              <a:ext uri="{FF2B5EF4-FFF2-40B4-BE49-F238E27FC236}">
                <a16:creationId xmlns:a16="http://schemas.microsoft.com/office/drawing/2014/main" id="{3A2CDDC5-D841-4A64-9E96-CAB800A02E4E}"/>
              </a:ext>
            </a:extLst>
          </p:cNvPr>
          <p:cNvPicPr>
            <a:picLocks noGrp="1" noChangeAspect="1"/>
          </p:cNvPicPr>
          <p:nvPr>
            <p:ph idx="1"/>
          </p:nvPr>
        </p:nvPicPr>
        <p:blipFill>
          <a:blip r:embed="rId3"/>
          <a:stretch>
            <a:fillRect/>
          </a:stretch>
        </p:blipFill>
        <p:spPr>
          <a:xfrm>
            <a:off x="299190" y="312283"/>
            <a:ext cx="6068273" cy="5810370"/>
          </a:xfrm>
          <a:custGeom>
            <a:avLst/>
            <a:gdLst/>
            <a:ahLst/>
            <a:cxnLst/>
            <a:rect l="l" t="t" r="r" b="b"/>
            <a:pathLst>
              <a:path w="5014800" h="5409338">
                <a:moveTo>
                  <a:pt x="0" y="0"/>
                </a:moveTo>
                <a:lnTo>
                  <a:pt x="5014800" y="0"/>
                </a:lnTo>
                <a:lnTo>
                  <a:pt x="5014800" y="5409338"/>
                </a:lnTo>
                <a:lnTo>
                  <a:pt x="0" y="5409338"/>
                </a:lnTo>
                <a:close/>
              </a:path>
            </a:pathLst>
          </a:custGeom>
          <a:solidFill>
            <a:srgbClr val="FFFFFF">
              <a:shade val="85000"/>
            </a:srgbClr>
          </a:solidFill>
          <a:ln>
            <a:noFill/>
          </a:ln>
          <a:effectLst>
            <a:reflection blurRad="12700" stA="38000" endPos="28000" dist="5000" dir="5400000" sy="-100000" algn="bl" rotWithShape="0"/>
          </a:effectLst>
        </p:spPr>
      </p:pic>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3" name="Picture 3" descr="Text&#10;&#10;Description automatically generated">
            <a:extLst>
              <a:ext uri="{FF2B5EF4-FFF2-40B4-BE49-F238E27FC236}">
                <a16:creationId xmlns:a16="http://schemas.microsoft.com/office/drawing/2014/main" id="{2A688E9B-6C67-47D6-9D3B-7B973DD0CE2C}"/>
              </a:ext>
            </a:extLst>
          </p:cNvPr>
          <p:cNvPicPr>
            <a:picLocks noChangeAspect="1"/>
          </p:cNvPicPr>
          <p:nvPr/>
        </p:nvPicPr>
        <p:blipFill>
          <a:blip r:embed="rId4"/>
          <a:stretch>
            <a:fillRect/>
          </a:stretch>
        </p:blipFill>
        <p:spPr>
          <a:xfrm>
            <a:off x="7254815" y="3625064"/>
            <a:ext cx="3562709" cy="1663832"/>
          </a:xfrm>
          <a:prstGeom prst="rect">
            <a:avLst/>
          </a:prstGeom>
        </p:spPr>
      </p:pic>
    </p:spTree>
    <p:extLst>
      <p:ext uri="{BB962C8B-B14F-4D97-AF65-F5344CB8AC3E}">
        <p14:creationId xmlns:p14="http://schemas.microsoft.com/office/powerpoint/2010/main" val="629836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85E91C6-605C-404F-898A-BCC482EC5131}"/>
              </a:ext>
            </a:extLst>
          </p:cNvPr>
          <p:cNvSpPr>
            <a:spLocks noGrp="1"/>
          </p:cNvSpPr>
          <p:nvPr>
            <p:ph type="title"/>
          </p:nvPr>
        </p:nvSpPr>
        <p:spPr>
          <a:xfrm>
            <a:off x="570738" y="1973945"/>
            <a:ext cx="5015638" cy="1969770"/>
          </a:xfrm>
        </p:spPr>
        <p:txBody>
          <a:bodyPr vert="horz" wrap="square" lIns="0" tIns="0" rIns="0" bIns="0" rtlCol="0" anchor="b" anchorCtr="0">
            <a:normAutofit fontScale="90000"/>
          </a:bodyPr>
          <a:lstStyle/>
          <a:p>
            <a:pPr algn="ctr"/>
            <a:r>
              <a:rPr lang="en-US" sz="5600" spc="-100" err="1">
                <a:latin typeface="Times New Roman" panose="02020603050405020304" pitchFamily="18" charset="0"/>
                <a:cs typeface="Times New Roman" panose="02020603050405020304" pitchFamily="18" charset="0"/>
              </a:rPr>
              <a:t>Analiza</a:t>
            </a:r>
            <a:r>
              <a:rPr lang="en-US" sz="5600" spc="-100">
                <a:latin typeface="Times New Roman" panose="02020603050405020304" pitchFamily="18" charset="0"/>
                <a:cs typeface="Times New Roman" panose="02020603050405020304" pitchFamily="18" charset="0"/>
              </a:rPr>
              <a:t> </a:t>
            </a:r>
            <a:r>
              <a:rPr lang="en-US" sz="5600" spc="-100" err="1">
                <a:latin typeface="Times New Roman" panose="02020603050405020304" pitchFamily="18" charset="0"/>
                <a:cs typeface="Times New Roman" panose="02020603050405020304" pitchFamily="18" charset="0"/>
              </a:rPr>
              <a:t>Silhouette’a</a:t>
            </a:r>
            <a:r>
              <a:rPr lang="pl-PL" sz="5600" spc="-100">
                <a:latin typeface="Times New Roman" panose="02020603050405020304" pitchFamily="18" charset="0"/>
                <a:cs typeface="Times New Roman" panose="02020603050405020304" pitchFamily="18" charset="0"/>
              </a:rPr>
              <a:t> dla 11 klastrów</a:t>
            </a:r>
            <a:endParaRPr lang="en-US" sz="5600" spc="-100"/>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E01924A2-6662-4192-ACCD-2A92A6B04EFC}"/>
              </a:ext>
            </a:extLst>
          </p:cNvPr>
          <p:cNvPicPr>
            <a:picLocks noGrp="1" noChangeAspect="1"/>
          </p:cNvPicPr>
          <p:nvPr>
            <p:ph idx="1"/>
          </p:nvPr>
        </p:nvPicPr>
        <p:blipFill>
          <a:blip r:embed="rId3"/>
          <a:stretch>
            <a:fillRect/>
          </a:stretch>
        </p:blipFill>
        <p:spPr>
          <a:xfrm>
            <a:off x="5832491" y="286752"/>
            <a:ext cx="6093572" cy="58345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38203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1">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8F29067-753C-4A35-A791-22D69B09C0DF}"/>
              </a:ext>
            </a:extLst>
          </p:cNvPr>
          <p:cNvSpPr>
            <a:spLocks noGrp="1"/>
          </p:cNvSpPr>
          <p:nvPr>
            <p:ph type="title"/>
          </p:nvPr>
        </p:nvSpPr>
        <p:spPr>
          <a:xfrm>
            <a:off x="6888684" y="1554630"/>
            <a:ext cx="4606953" cy="1969770"/>
          </a:xfrm>
        </p:spPr>
        <p:txBody>
          <a:bodyPr vert="horz" wrap="square" lIns="0" tIns="0" rIns="0" bIns="0" rtlCol="0" anchor="b" anchorCtr="0">
            <a:normAutofit/>
          </a:bodyPr>
          <a:lstStyle/>
          <a:p>
            <a:pPr algn="ctr"/>
            <a:r>
              <a:rPr lang="en-US" sz="5600" spc="-100">
                <a:latin typeface="Times New Roman" panose="02020603050405020304" pitchFamily="18" charset="0"/>
                <a:cs typeface="Times New Roman" panose="02020603050405020304" pitchFamily="18" charset="0"/>
              </a:rPr>
              <a:t>Davies-Bouldin Score</a:t>
            </a:r>
          </a:p>
        </p:txBody>
      </p:sp>
      <p:pic>
        <p:nvPicPr>
          <p:cNvPr id="5" name="Symbol zastępczy zawartości 4">
            <a:extLst>
              <a:ext uri="{FF2B5EF4-FFF2-40B4-BE49-F238E27FC236}">
                <a16:creationId xmlns:a16="http://schemas.microsoft.com/office/drawing/2014/main" id="{0C082B12-B370-4D9C-99C2-6B16FC812BDD}"/>
              </a:ext>
            </a:extLst>
          </p:cNvPr>
          <p:cNvPicPr>
            <a:picLocks noGrp="1" noChangeAspect="1"/>
          </p:cNvPicPr>
          <p:nvPr>
            <p:ph idx="1"/>
          </p:nvPr>
        </p:nvPicPr>
        <p:blipFill>
          <a:blip r:embed="rId3"/>
          <a:stretch>
            <a:fillRect/>
          </a:stretch>
        </p:blipFill>
        <p:spPr>
          <a:xfrm>
            <a:off x="307516" y="739009"/>
            <a:ext cx="6273653" cy="4830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3"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98738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2836-9095-4D3C-85DB-A013CBD51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2B8916-626C-4C83-B808-82B7DF02C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DAEE6D-D7E7-4E31-9E45-96B6E2F6E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896809 h 6858000"/>
              <a:gd name="connsiteX3" fmla="*/ 12035397 w 12192000"/>
              <a:gd name="connsiteY3" fmla="*/ 5061653 h 6858000"/>
              <a:gd name="connsiteX4" fmla="*/ 9984875 w 12192000"/>
              <a:gd name="connsiteY4" fmla="*/ 6788992 h 6858000"/>
              <a:gd name="connsiteX5" fmla="*/ 9851219 w 12192000"/>
              <a:gd name="connsiteY5" fmla="*/ 6858000 h 6858000"/>
              <a:gd name="connsiteX6" fmla="*/ 3573504 w 12192000"/>
              <a:gd name="connsiteY6" fmla="*/ 6858000 h 6858000"/>
              <a:gd name="connsiteX7" fmla="*/ 3556746 w 12192000"/>
              <a:gd name="connsiteY7" fmla="*/ 6850756 h 6858000"/>
              <a:gd name="connsiteX8" fmla="*/ 3261231 w 12192000"/>
              <a:gd name="connsiteY8" fmla="*/ 6719645 h 6858000"/>
              <a:gd name="connsiteX9" fmla="*/ 956496 w 12192000"/>
              <a:gd name="connsiteY9" fmla="*/ 4131559 h 6858000"/>
              <a:gd name="connsiteX10" fmla="*/ 26515 w 12192000"/>
              <a:gd name="connsiteY10" fmla="*/ 2316866 h 6858000"/>
              <a:gd name="connsiteX11" fmla="*/ 0 w 12192000"/>
              <a:gd name="connsiteY11" fmla="*/ 2231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4896809"/>
                </a:lnTo>
                <a:lnTo>
                  <a:pt x="12035397" y="5061653"/>
                </a:lnTo>
                <a:cubicBezTo>
                  <a:pt x="11302532" y="5870430"/>
                  <a:pt x="10648639" y="6426464"/>
                  <a:pt x="9984875" y="6788992"/>
                </a:cubicBezTo>
                <a:lnTo>
                  <a:pt x="9851219" y="6858000"/>
                </a:lnTo>
                <a:lnTo>
                  <a:pt x="3573504" y="6858000"/>
                </a:lnTo>
                <a:lnTo>
                  <a:pt x="3556746" y="6850756"/>
                </a:lnTo>
                <a:cubicBezTo>
                  <a:pt x="3450765" y="6804314"/>
                  <a:pt x="3352207" y="6760084"/>
                  <a:pt x="3261231" y="6719645"/>
                </a:cubicBezTo>
                <a:cubicBezTo>
                  <a:pt x="2573854" y="6234379"/>
                  <a:pt x="1765175" y="5425602"/>
                  <a:pt x="956496" y="4131559"/>
                </a:cubicBezTo>
                <a:cubicBezTo>
                  <a:pt x="552156" y="3565416"/>
                  <a:pt x="238793" y="2958833"/>
                  <a:pt x="26515" y="2316866"/>
                </a:cubicBezTo>
                <a:lnTo>
                  <a:pt x="0" y="2231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29C03F8A-77F6-4517-82BC-1CE6EF2B01DB}"/>
              </a:ext>
            </a:extLst>
          </p:cNvPr>
          <p:cNvSpPr>
            <a:spLocks noGrp="1"/>
          </p:cNvSpPr>
          <p:nvPr>
            <p:ph type="title"/>
          </p:nvPr>
        </p:nvSpPr>
        <p:spPr>
          <a:xfrm>
            <a:off x="70338" y="619201"/>
            <a:ext cx="4804082" cy="3238964"/>
          </a:xfrm>
        </p:spPr>
        <p:txBody>
          <a:bodyPr>
            <a:noAutofit/>
          </a:bodyPr>
          <a:lstStyle/>
          <a:p>
            <a:r>
              <a:rPr lang="pl-PL" sz="5400">
                <a:latin typeface="Times New Roman" panose="02020603050405020304" pitchFamily="18" charset="0"/>
                <a:cs typeface="Times New Roman" panose="02020603050405020304" pitchFamily="18" charset="0"/>
              </a:rPr>
              <a:t>Hierarchiczny Dendrogram</a:t>
            </a:r>
            <a:br>
              <a:rPr lang="pl-PL" sz="5400">
                <a:latin typeface="Times New Roman" panose="02020603050405020304" pitchFamily="18" charset="0"/>
                <a:cs typeface="Times New Roman" panose="02020603050405020304" pitchFamily="18" charset="0"/>
              </a:rPr>
            </a:br>
            <a:r>
              <a:rPr lang="pl-PL" sz="5400">
                <a:latin typeface="Times New Roman" panose="02020603050405020304" pitchFamily="18" charset="0"/>
                <a:cs typeface="Times New Roman" panose="02020603050405020304" pitchFamily="18" charset="0"/>
              </a:rPr>
              <a:t>aglomeracyjnego </a:t>
            </a:r>
            <a:r>
              <a:rPr lang="pl-PL" sz="5400" err="1">
                <a:latin typeface="Times New Roman" panose="02020603050405020304" pitchFamily="18" charset="0"/>
                <a:cs typeface="Times New Roman" panose="02020603050405020304" pitchFamily="18" charset="0"/>
              </a:rPr>
              <a:t>klastrowania</a:t>
            </a:r>
            <a:endParaRPr lang="pl-PL" sz="5400">
              <a:latin typeface="Times New Roman" panose="02020603050405020304" pitchFamily="18" charset="0"/>
              <a:cs typeface="Times New Roman" panose="02020603050405020304" pitchFamily="18" charset="0"/>
            </a:endParaRPr>
          </a:p>
        </p:txBody>
      </p:sp>
      <p:sp>
        <p:nvSpPr>
          <p:cNvPr id="14" name="Freeform 10">
            <a:extLst>
              <a:ext uri="{FF2B5EF4-FFF2-40B4-BE49-F238E27FC236}">
                <a16:creationId xmlns:a16="http://schemas.microsoft.com/office/drawing/2014/main" id="{5D976E54-F014-4833-9EB7-2588113E1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607106" y="4045531"/>
            <a:ext cx="2158648" cy="2020521"/>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Obraz 3">
            <a:extLst>
              <a:ext uri="{FF2B5EF4-FFF2-40B4-BE49-F238E27FC236}">
                <a16:creationId xmlns:a16="http://schemas.microsoft.com/office/drawing/2014/main" id="{0E56B03D-439E-4E0E-A67B-81FC6FE5B2CC}"/>
              </a:ext>
            </a:extLst>
          </p:cNvPr>
          <p:cNvPicPr>
            <a:picLocks noChangeAspect="1"/>
          </p:cNvPicPr>
          <p:nvPr/>
        </p:nvPicPr>
        <p:blipFill>
          <a:blip r:embed="rId3"/>
          <a:stretch>
            <a:fillRect/>
          </a:stretch>
        </p:blipFill>
        <p:spPr>
          <a:xfrm>
            <a:off x="4874420" y="619201"/>
            <a:ext cx="7068000" cy="5950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616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pc="-100">
                <a:latin typeface="Times New Roman" panose="02020603050405020304" pitchFamily="18" charset="0"/>
                <a:cs typeface="Times New Roman" panose="02020603050405020304" pitchFamily="18" charset="0"/>
              </a:rPr>
              <a:t>Klastry</a:t>
            </a:r>
            <a:endParaRPr lang="en-US" spc="-100">
              <a:latin typeface="Times New Roman" panose="02020603050405020304" pitchFamily="18" charset="0"/>
              <a:cs typeface="Times New Roman" panose="02020603050405020304" pitchFamily="18" charset="0"/>
            </a:endParaRPr>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002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4B85BE-264F-4E32-916D-7A206C26E132}"/>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err="1">
                <a:latin typeface="Times New Roman" panose="02020603050405020304" pitchFamily="18" charset="0"/>
                <a:cs typeface="Times New Roman" panose="02020603050405020304" pitchFamily="18" charset="0"/>
              </a:rPr>
              <a:t>Klastrowanie</a:t>
            </a:r>
            <a:r>
              <a:rPr lang="pl-PL" sz="5400" spc="-100">
                <a:latin typeface="Times New Roman" panose="02020603050405020304" pitchFamily="18" charset="0"/>
                <a:cs typeface="Times New Roman" panose="02020603050405020304" pitchFamily="18" charset="0"/>
              </a:rPr>
              <a:t> z 11 klastrami</a:t>
            </a:r>
            <a:endParaRPr lang="en-US" sz="5400" spc="-100">
              <a:latin typeface="Times New Roman" panose="02020603050405020304" pitchFamily="18" charset="0"/>
              <a:cs typeface="Times New Roman" panose="02020603050405020304" pitchFamily="18" charset="0"/>
            </a:endParaRPr>
          </a:p>
        </p:txBody>
      </p:sp>
      <p:grpSp>
        <p:nvGrpSpPr>
          <p:cNvPr id="13"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5"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8DEF0B70-2F04-4F26-BB68-E4F9000895E9}"/>
              </a:ext>
            </a:extLst>
          </p:cNvPr>
          <p:cNvPicPr>
            <a:picLocks noGrp="1" noChangeAspect="1"/>
          </p:cNvPicPr>
          <p:nvPr>
            <p:ph idx="1"/>
          </p:nvPr>
        </p:nvPicPr>
        <p:blipFill>
          <a:blip r:embed="rId3"/>
          <a:stretch>
            <a:fillRect/>
          </a:stretch>
        </p:blipFill>
        <p:spPr>
          <a:xfrm>
            <a:off x="653030" y="1969079"/>
            <a:ext cx="10885939" cy="3144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0"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65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0777617-CD84-4E67-A97E-ADF1AFEB9279}"/>
              </a:ext>
            </a:extLst>
          </p:cNvPr>
          <p:cNvSpPr>
            <a:spLocks noGrp="1"/>
          </p:cNvSpPr>
          <p:nvPr>
            <p:ph type="title"/>
          </p:nvPr>
        </p:nvSpPr>
        <p:spPr>
          <a:xfrm>
            <a:off x="705032" y="1963764"/>
            <a:ext cx="5015638" cy="1969770"/>
          </a:xfrm>
        </p:spPr>
        <p:txBody>
          <a:bodyPr vert="horz" wrap="square" lIns="0" tIns="0" rIns="0" bIns="0" rtlCol="0" anchor="b" anchorCtr="0">
            <a:normAutofit/>
          </a:bodyPr>
          <a:lstStyle/>
          <a:p>
            <a:pPr algn="ctr">
              <a:lnSpc>
                <a:spcPct val="90000"/>
              </a:lnSpc>
            </a:pPr>
            <a:r>
              <a:rPr lang="en-US" sz="5400" spc="-100" err="1">
                <a:latin typeface="Times New Roman" panose="02020603050405020304" pitchFamily="18" charset="0"/>
                <a:cs typeface="Times New Roman" panose="02020603050405020304" pitchFamily="18" charset="0"/>
              </a:rPr>
              <a:t>Wymagana</a:t>
            </a:r>
            <a:r>
              <a:rPr lang="en-US" sz="5400" spc="-100">
                <a:latin typeface="Times New Roman" panose="02020603050405020304" pitchFamily="18" charset="0"/>
                <a:cs typeface="Times New Roman" panose="02020603050405020304" pitchFamily="18" charset="0"/>
              </a:rPr>
              <a:t> </a:t>
            </a:r>
            <a:r>
              <a:rPr lang="en-US" sz="5400" spc="-100" err="1">
                <a:latin typeface="Times New Roman" panose="02020603050405020304" pitchFamily="18" charset="0"/>
                <a:cs typeface="Times New Roman" panose="02020603050405020304" pitchFamily="18" charset="0"/>
              </a:rPr>
              <a:t>liczba</a:t>
            </a:r>
            <a:r>
              <a:rPr lang="en-US" sz="5400" spc="-100">
                <a:latin typeface="Times New Roman" panose="02020603050405020304" pitchFamily="18" charset="0"/>
                <a:cs typeface="Times New Roman" panose="02020603050405020304" pitchFamily="18" charset="0"/>
              </a:rPr>
              <a:t> </a:t>
            </a:r>
            <a:r>
              <a:rPr lang="en-US" sz="5400" spc="-100" err="1">
                <a:latin typeface="Times New Roman" panose="02020603050405020304" pitchFamily="18" charset="0"/>
                <a:cs typeface="Times New Roman" panose="02020603050405020304" pitchFamily="18" charset="0"/>
              </a:rPr>
              <a:t>kolumn</a:t>
            </a:r>
            <a:r>
              <a:rPr lang="en-US" sz="5400" spc="-100">
                <a:latin typeface="Times New Roman" panose="02020603050405020304" pitchFamily="18" charset="0"/>
                <a:cs typeface="Times New Roman" panose="02020603050405020304" pitchFamily="18" charset="0"/>
              </a:rPr>
              <a:t> z PCA</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EE489BC7-4468-4DD4-8B3F-4431D3F30715}"/>
              </a:ext>
            </a:extLst>
          </p:cNvPr>
          <p:cNvPicPr>
            <a:picLocks noGrp="1" noChangeAspect="1"/>
          </p:cNvPicPr>
          <p:nvPr>
            <p:ph idx="1"/>
          </p:nvPr>
        </p:nvPicPr>
        <p:blipFill>
          <a:blip r:embed="rId3"/>
          <a:stretch>
            <a:fillRect/>
          </a:stretch>
        </p:blipFill>
        <p:spPr>
          <a:xfrm>
            <a:off x="5735638" y="1392564"/>
            <a:ext cx="6254266" cy="4174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3470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F342DBEE-0764-4ADB-93F0-D43B4688137F}"/>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err="1"/>
              <a:t>Klastrowanie</a:t>
            </a:r>
            <a:r>
              <a:rPr lang="pl-PL" sz="5400" spc="-100"/>
              <a:t> z 11 klastrami i 41 komponentami</a:t>
            </a:r>
            <a:endParaRPr lang="en-US" sz="5400" spc="-100"/>
          </a:p>
        </p:txBody>
      </p:sp>
      <p:grpSp>
        <p:nvGrpSpPr>
          <p:cNvPr id="16"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64C322BB-A0C6-49ED-9653-B0F9E89600EF}"/>
              </a:ext>
            </a:extLst>
          </p:cNvPr>
          <p:cNvPicPr>
            <a:picLocks noGrp="1" noChangeAspect="1"/>
          </p:cNvPicPr>
          <p:nvPr>
            <p:ph idx="1"/>
          </p:nvPr>
        </p:nvPicPr>
        <p:blipFill>
          <a:blip r:embed="rId3"/>
          <a:stretch>
            <a:fillRect/>
          </a:stretch>
        </p:blipFill>
        <p:spPr>
          <a:xfrm>
            <a:off x="720000" y="2401557"/>
            <a:ext cx="10728325" cy="2874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6"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2552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ytuł 1">
            <a:extLst>
              <a:ext uri="{FF2B5EF4-FFF2-40B4-BE49-F238E27FC236}">
                <a16:creationId xmlns:a16="http://schemas.microsoft.com/office/drawing/2014/main" id="{ECCF8A1B-3DE0-480F-885A-511DA4556D3F}"/>
              </a:ext>
            </a:extLst>
          </p:cNvPr>
          <p:cNvSpPr>
            <a:spLocks noGrp="1"/>
          </p:cNvSpPr>
          <p:nvPr>
            <p:ph type="title"/>
          </p:nvPr>
        </p:nvSpPr>
        <p:spPr>
          <a:xfrm>
            <a:off x="899294" y="574378"/>
            <a:ext cx="3095626" cy="1477328"/>
          </a:xfrm>
        </p:spPr>
        <p:txBody>
          <a:bodyPr>
            <a:normAutofit/>
          </a:bodyPr>
          <a:lstStyle/>
          <a:p>
            <a:r>
              <a:rPr lang="pl-PL" sz="4000">
                <a:latin typeface="Times New Roman"/>
                <a:cs typeface="Times New Roman"/>
              </a:rPr>
              <a:t>Prosty opis danych</a:t>
            </a:r>
          </a:p>
        </p:txBody>
      </p:sp>
      <p:pic>
        <p:nvPicPr>
          <p:cNvPr id="5" name="Symbol zastępczy zawartości 4" descr="Obraz zawierający stół&#10;&#10;Opis wygenerowany automatycznie">
            <a:extLst>
              <a:ext uri="{FF2B5EF4-FFF2-40B4-BE49-F238E27FC236}">
                <a16:creationId xmlns:a16="http://schemas.microsoft.com/office/drawing/2014/main" id="{1545EA44-B81D-4E6A-AF06-BE80089D6F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3398" y="319093"/>
            <a:ext cx="3686689" cy="3696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3">
            <a:schemeClr val="lt1"/>
          </a:lnRef>
          <a:fillRef idx="1">
            <a:schemeClr val="accent1"/>
          </a:fillRef>
          <a:effectRef idx="1">
            <a:schemeClr val="accent1"/>
          </a:effectRef>
          <a:fontRef idx="minor">
            <a:schemeClr val="lt1"/>
          </a:fontRef>
        </p:style>
      </p:pic>
      <p:pic>
        <p:nvPicPr>
          <p:cNvPr id="7" name="Obraz 6">
            <a:extLst>
              <a:ext uri="{FF2B5EF4-FFF2-40B4-BE49-F238E27FC236}">
                <a16:creationId xmlns:a16="http://schemas.microsoft.com/office/drawing/2014/main" id="{2D98F76F-BC99-4B0D-BB78-1206619E2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13" y="4761860"/>
            <a:ext cx="11328174" cy="1723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6140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pc="-100"/>
              <a:t>Analiza klastrów</a:t>
            </a:r>
            <a:endParaRPr lang="en-US" spc="-100"/>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229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822F368-138D-4537-B730-F699CA3A8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5336FC-0055-4ABA-BB8E-7AF6FBDC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9"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3" name="Group 22">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4"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6"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Obraz 4">
            <a:extLst>
              <a:ext uri="{FF2B5EF4-FFF2-40B4-BE49-F238E27FC236}">
                <a16:creationId xmlns:a16="http://schemas.microsoft.com/office/drawing/2014/main" id="{DAD63FD7-A600-4655-89D5-8357420D3A9B}"/>
              </a:ext>
            </a:extLst>
          </p:cNvPr>
          <p:cNvPicPr>
            <a:picLocks noChangeAspect="1"/>
          </p:cNvPicPr>
          <p:nvPr/>
        </p:nvPicPr>
        <p:blipFill>
          <a:blip r:embed="rId3"/>
          <a:stretch>
            <a:fillRect/>
          </a:stretch>
        </p:blipFill>
        <p:spPr>
          <a:xfrm>
            <a:off x="586466" y="1957210"/>
            <a:ext cx="4626316" cy="3811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Obraz 6">
            <a:extLst>
              <a:ext uri="{FF2B5EF4-FFF2-40B4-BE49-F238E27FC236}">
                <a16:creationId xmlns:a16="http://schemas.microsoft.com/office/drawing/2014/main" id="{7C9D3330-BDF7-4E06-B525-FD8197EF790E}"/>
              </a:ext>
            </a:extLst>
          </p:cNvPr>
          <p:cNvPicPr>
            <a:picLocks noChangeAspect="1"/>
          </p:cNvPicPr>
          <p:nvPr/>
        </p:nvPicPr>
        <p:blipFill>
          <a:blip r:embed="rId4"/>
          <a:stretch>
            <a:fillRect/>
          </a:stretch>
        </p:blipFill>
        <p:spPr>
          <a:xfrm>
            <a:off x="5799248" y="1905363"/>
            <a:ext cx="5958865" cy="3800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8" name="Freeform: Shape 27">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pole tekstowe 7">
            <a:extLst>
              <a:ext uri="{FF2B5EF4-FFF2-40B4-BE49-F238E27FC236}">
                <a16:creationId xmlns:a16="http://schemas.microsoft.com/office/drawing/2014/main" id="{ABBC27CB-B51C-4253-BE93-F7638B47A0EA}"/>
              </a:ext>
            </a:extLst>
          </p:cNvPr>
          <p:cNvSpPr txBox="1"/>
          <p:nvPr/>
        </p:nvSpPr>
        <p:spPr>
          <a:xfrm>
            <a:off x="2202510" y="381662"/>
            <a:ext cx="8806097" cy="1569660"/>
          </a:xfrm>
          <a:prstGeom prst="rect">
            <a:avLst/>
          </a:prstGeom>
          <a:noFill/>
        </p:spPr>
        <p:txBody>
          <a:bodyPr wrap="square" rtlCol="0">
            <a:spAutoFit/>
          </a:bodyPr>
          <a:lstStyle/>
          <a:p>
            <a:r>
              <a:rPr lang="pl-PL" sz="4800">
                <a:latin typeface="Times New Roman" panose="02020603050405020304" pitchFamily="18" charset="0"/>
                <a:cs typeface="Times New Roman" panose="02020603050405020304" pitchFamily="18" charset="0"/>
              </a:rPr>
              <a:t>Wyróżnianie użytkowników płacących oraz weekendowych</a:t>
            </a:r>
          </a:p>
        </p:txBody>
      </p:sp>
    </p:spTree>
    <p:extLst>
      <p:ext uri="{BB962C8B-B14F-4D97-AF65-F5344CB8AC3E}">
        <p14:creationId xmlns:p14="http://schemas.microsoft.com/office/powerpoint/2010/main" val="2853013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1">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272C5FA-0040-4877-A8C1-931351C6FF33}"/>
              </a:ext>
            </a:extLst>
          </p:cNvPr>
          <p:cNvSpPr>
            <a:spLocks noGrp="1"/>
          </p:cNvSpPr>
          <p:nvPr>
            <p:ph type="title"/>
          </p:nvPr>
        </p:nvSpPr>
        <p:spPr>
          <a:xfrm>
            <a:off x="6454800" y="2358498"/>
            <a:ext cx="5015638" cy="1969770"/>
          </a:xfrm>
        </p:spPr>
        <p:txBody>
          <a:bodyPr vert="horz" wrap="square" lIns="0" tIns="0" rIns="0" bIns="0" rtlCol="0" anchor="b" anchorCtr="0">
            <a:normAutofit fontScale="90000"/>
          </a:bodyPr>
          <a:lstStyle/>
          <a:p>
            <a:pPr algn="ctr"/>
            <a:r>
              <a:rPr lang="pl-PL" spc="-100">
                <a:latin typeface="Times New Roman" panose="02020603050405020304" pitchFamily="18" charset="0"/>
                <a:cs typeface="Times New Roman" panose="02020603050405020304" pitchFamily="18" charset="0"/>
              </a:rPr>
              <a:t>Analiza wykresami skrzynkowymi</a:t>
            </a:r>
            <a:endParaRPr lang="en-US" spc="-100">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FDF6AC74-6F34-4184-9828-B66C57C49F36}"/>
              </a:ext>
            </a:extLst>
          </p:cNvPr>
          <p:cNvPicPr>
            <a:picLocks noChangeAspect="1"/>
          </p:cNvPicPr>
          <p:nvPr/>
        </p:nvPicPr>
        <p:blipFill>
          <a:blip r:embed="rId3"/>
          <a:stretch>
            <a:fillRect/>
          </a:stretch>
        </p:blipFill>
        <p:spPr>
          <a:xfrm>
            <a:off x="382351" y="227055"/>
            <a:ext cx="6157283" cy="5895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1"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3"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315801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7E8DAEC-7CD7-49CC-AC0A-D7B13B56C8A6}"/>
              </a:ext>
            </a:extLst>
          </p:cNvPr>
          <p:cNvSpPr>
            <a:spLocks noGrp="1"/>
          </p:cNvSpPr>
          <p:nvPr>
            <p:ph type="title"/>
          </p:nvPr>
        </p:nvSpPr>
        <p:spPr/>
        <p:txBody>
          <a:bodyPr>
            <a:normAutofit/>
          </a:bodyPr>
          <a:lstStyle/>
          <a:p>
            <a:r>
              <a:rPr lang="pl-PL" sz="5400">
                <a:latin typeface="Times New Roman" panose="02020603050405020304" pitchFamily="18" charset="0"/>
                <a:cs typeface="Times New Roman" panose="02020603050405020304" pitchFamily="18" charset="0"/>
              </a:rPr>
              <a:t>Klaster przelotnych odbiorców</a:t>
            </a:r>
          </a:p>
        </p:txBody>
      </p:sp>
      <p:pic>
        <p:nvPicPr>
          <p:cNvPr id="5" name="Symbol zastępczy zawartości 4">
            <a:extLst>
              <a:ext uri="{FF2B5EF4-FFF2-40B4-BE49-F238E27FC236}">
                <a16:creationId xmlns:a16="http://schemas.microsoft.com/office/drawing/2014/main" id="{9EAEED3D-E58D-4E51-A095-BD05A683D310}"/>
              </a:ext>
            </a:extLst>
          </p:cNvPr>
          <p:cNvPicPr>
            <a:picLocks noGrp="1" noChangeAspect="1"/>
          </p:cNvPicPr>
          <p:nvPr>
            <p:ph idx="1"/>
          </p:nvPr>
        </p:nvPicPr>
        <p:blipFill>
          <a:blip r:embed="rId3"/>
          <a:stretch>
            <a:fillRect/>
          </a:stretch>
        </p:blipFill>
        <p:spPr>
          <a:xfrm>
            <a:off x="1449103" y="1572348"/>
            <a:ext cx="9293794" cy="4195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7092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z="5400" spc="-100">
                <a:latin typeface="Times New Roman" panose="02020603050405020304" pitchFamily="18" charset="0"/>
                <a:cs typeface="Times New Roman" panose="02020603050405020304" pitchFamily="18" charset="0"/>
              </a:rPr>
              <a:t>Niewypały</a:t>
            </a:r>
            <a:endParaRPr lang="en-US" sz="5400" spc="-100">
              <a:latin typeface="Times New Roman" panose="02020603050405020304" pitchFamily="18" charset="0"/>
              <a:cs typeface="Times New Roman" panose="02020603050405020304" pitchFamily="18" charset="0"/>
            </a:endParaRPr>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885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5D06E07-7438-4E0F-B62D-FBE04507E249}"/>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pl-PL" sz="5600" spc="-100">
                <a:latin typeface="Times New Roman" panose="02020603050405020304" pitchFamily="18" charset="0"/>
                <a:cs typeface="Times New Roman" panose="02020603050405020304" pitchFamily="18" charset="0"/>
              </a:rPr>
              <a:t>Stabilność</a:t>
            </a:r>
            <a:endParaRPr lang="en-US" sz="56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149EE8A5-86C0-4BFD-A528-8C31A954EFE9}"/>
              </a:ext>
            </a:extLst>
          </p:cNvPr>
          <p:cNvPicPr>
            <a:picLocks noGrp="1" noChangeAspect="1"/>
          </p:cNvPicPr>
          <p:nvPr>
            <p:ph idx="1"/>
          </p:nvPr>
        </p:nvPicPr>
        <p:blipFill>
          <a:blip r:embed="rId3"/>
          <a:stretch>
            <a:fillRect/>
          </a:stretch>
        </p:blipFill>
        <p:spPr>
          <a:xfrm>
            <a:off x="5426110" y="586527"/>
            <a:ext cx="6535380" cy="460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952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2CE7DE8-BCBD-4B9C-9F71-0A9D63120C79}"/>
              </a:ext>
            </a:extLst>
          </p:cNvPr>
          <p:cNvSpPr>
            <a:spLocks noGrp="1"/>
          </p:cNvSpPr>
          <p:nvPr>
            <p:ph type="title"/>
          </p:nvPr>
        </p:nvSpPr>
        <p:spPr>
          <a:xfrm>
            <a:off x="544964" y="1973945"/>
            <a:ext cx="5015638" cy="1969770"/>
          </a:xfrm>
        </p:spPr>
        <p:txBody>
          <a:bodyPr vert="horz" wrap="square" lIns="0" tIns="0" rIns="0" bIns="0" rtlCol="0" anchor="b" anchorCtr="0">
            <a:normAutofit/>
          </a:bodyPr>
          <a:lstStyle/>
          <a:p>
            <a:pPr algn="ctr"/>
            <a:r>
              <a:rPr lang="en-US" sz="5600" spc="-100" err="1">
                <a:latin typeface="Times New Roman" panose="02020603050405020304" pitchFamily="18" charset="0"/>
                <a:cs typeface="Times New Roman" panose="02020603050405020304" pitchFamily="18" charset="0"/>
              </a:rPr>
              <a:t>Wstęp</a:t>
            </a:r>
            <a:r>
              <a:rPr lang="en-US" sz="5600" spc="-100">
                <a:latin typeface="Times New Roman" panose="02020603050405020304" pitchFamily="18" charset="0"/>
                <a:cs typeface="Times New Roman" panose="02020603050405020304" pitchFamily="18" charset="0"/>
              </a:rPr>
              <a:t> do DBSCAN</a:t>
            </a:r>
          </a:p>
        </p:txBody>
      </p:sp>
      <p:grpSp>
        <p:nvGrpSpPr>
          <p:cNvPr id="35" name="Group 3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3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0" name="Group 3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D6104BD4-91F4-407D-9B10-3B1D7DF3E42A}"/>
              </a:ext>
            </a:extLst>
          </p:cNvPr>
          <p:cNvPicPr>
            <a:picLocks noGrp="1" noChangeAspect="1"/>
          </p:cNvPicPr>
          <p:nvPr>
            <p:ph idx="1"/>
          </p:nvPr>
        </p:nvPicPr>
        <p:blipFill>
          <a:blip r:embed="rId3"/>
          <a:stretch>
            <a:fillRect/>
          </a:stretch>
        </p:blipFill>
        <p:spPr>
          <a:xfrm>
            <a:off x="5336470" y="773723"/>
            <a:ext cx="6508829" cy="4312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768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2CB8A09-1C19-45BD-ACFC-B0802713620F}"/>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a:latin typeface="Times New Roman" panose="02020603050405020304" pitchFamily="18" charset="0"/>
                <a:cs typeface="Times New Roman" panose="02020603050405020304" pitchFamily="18" charset="0"/>
              </a:rPr>
              <a:t>DBSCAN</a:t>
            </a:r>
            <a:endParaRPr lang="en-US" sz="54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ECE4F0BF-59F0-42A1-991F-0C10FE8C202C}"/>
              </a:ext>
            </a:extLst>
          </p:cNvPr>
          <p:cNvPicPr>
            <a:picLocks noGrp="1" noChangeAspect="1"/>
          </p:cNvPicPr>
          <p:nvPr>
            <p:ph idx="1"/>
          </p:nvPr>
        </p:nvPicPr>
        <p:blipFill>
          <a:blip r:embed="rId3"/>
          <a:stretch>
            <a:fillRect/>
          </a:stretch>
        </p:blipFill>
        <p:spPr>
          <a:xfrm>
            <a:off x="731837" y="2279972"/>
            <a:ext cx="10728325" cy="3130452"/>
          </a:xfrm>
          <a:custGeom>
            <a:avLst/>
            <a:gdLst/>
            <a:ahLst/>
            <a:cxnLst/>
            <a:rect l="l" t="t" r="r" b="b"/>
            <a:pathLst>
              <a:path w="10728325" h="3132136">
                <a:moveTo>
                  <a:pt x="0" y="0"/>
                </a:moveTo>
                <a:lnTo>
                  <a:pt x="10728325" y="0"/>
                </a:lnTo>
                <a:lnTo>
                  <a:pt x="10728325" y="3132136"/>
                </a:lnTo>
                <a:lnTo>
                  <a:pt x="0" y="3132136"/>
                </a:lnTo>
                <a:close/>
              </a:path>
            </a:pathLst>
          </a:custGeom>
        </p:spPr>
      </p:pic>
      <p:sp useBgFill="1">
        <p:nvSpPr>
          <p:cNvPr id="26"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38125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3">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F8DC79F-06FA-4C9B-9730-DF93070DB21C}"/>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a:latin typeface="Times New Roman" panose="02020603050405020304" pitchFamily="18" charset="0"/>
                <a:cs typeface="Times New Roman" panose="02020603050405020304" pitchFamily="18" charset="0"/>
              </a:rPr>
              <a:t>TSNE 3D</a:t>
            </a:r>
            <a:endParaRPr lang="en-US" sz="5400" spc="-10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9"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3" name="Group 22">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4"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Symbol zastępczy zawartości 6">
            <a:extLst>
              <a:ext uri="{FF2B5EF4-FFF2-40B4-BE49-F238E27FC236}">
                <a16:creationId xmlns:a16="http://schemas.microsoft.com/office/drawing/2014/main" id="{D46B6531-B08F-4F1E-A2AB-C403D5235979}"/>
              </a:ext>
            </a:extLst>
          </p:cNvPr>
          <p:cNvPicPr>
            <a:picLocks noGrp="1" noChangeAspect="1"/>
          </p:cNvPicPr>
          <p:nvPr>
            <p:ph idx="1"/>
          </p:nvPr>
        </p:nvPicPr>
        <p:blipFill>
          <a:blip r:embed="rId3"/>
          <a:stretch>
            <a:fillRect/>
          </a:stretch>
        </p:blipFill>
        <p:spPr>
          <a:xfrm>
            <a:off x="1904707" y="1841746"/>
            <a:ext cx="8382585" cy="3562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8" name="Freeform: Shape 27">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126268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272C5FA-0040-4877-A8C1-931351C6FF33}"/>
              </a:ext>
            </a:extLst>
          </p:cNvPr>
          <p:cNvSpPr>
            <a:spLocks noGrp="1"/>
          </p:cNvSpPr>
          <p:nvPr>
            <p:ph type="title"/>
          </p:nvPr>
        </p:nvSpPr>
        <p:spPr>
          <a:xfrm>
            <a:off x="570738" y="2303291"/>
            <a:ext cx="5015638" cy="1969770"/>
          </a:xfrm>
        </p:spPr>
        <p:txBody>
          <a:bodyPr vert="horz" wrap="square" lIns="0" tIns="0" rIns="0" bIns="0" rtlCol="0" anchor="b" anchorCtr="0">
            <a:noAutofit/>
          </a:bodyPr>
          <a:lstStyle/>
          <a:p>
            <a:pPr algn="ctr">
              <a:lnSpc>
                <a:spcPct val="90000"/>
              </a:lnSpc>
            </a:pPr>
            <a:r>
              <a:rPr lang="en-US" sz="5400" spc="-100" err="1">
                <a:latin typeface="Times New Roman" panose="02020603050405020304" pitchFamily="18" charset="0"/>
                <a:cs typeface="Times New Roman" panose="02020603050405020304" pitchFamily="18" charset="0"/>
              </a:rPr>
              <a:t>Analiza</a:t>
            </a:r>
            <a:r>
              <a:rPr lang="en-US" sz="5400" spc="-100">
                <a:latin typeface="Times New Roman" panose="02020603050405020304" pitchFamily="18" charset="0"/>
                <a:cs typeface="Times New Roman" panose="02020603050405020304" pitchFamily="18" charset="0"/>
              </a:rPr>
              <a:t> </a:t>
            </a:r>
            <a:r>
              <a:rPr lang="en-US" sz="5400" spc="-100" err="1">
                <a:latin typeface="Times New Roman" panose="02020603050405020304" pitchFamily="18" charset="0"/>
                <a:cs typeface="Times New Roman" panose="02020603050405020304" pitchFamily="18" charset="0"/>
              </a:rPr>
              <a:t>wykresami</a:t>
            </a:r>
            <a:r>
              <a:rPr lang="en-US" sz="5400" spc="-100">
                <a:latin typeface="Times New Roman" panose="02020603050405020304" pitchFamily="18" charset="0"/>
                <a:cs typeface="Times New Roman" panose="02020603050405020304" pitchFamily="18" charset="0"/>
              </a:rPr>
              <a:t> </a:t>
            </a:r>
            <a:r>
              <a:rPr lang="en-US" sz="5400" spc="-100" err="1">
                <a:latin typeface="Times New Roman" panose="02020603050405020304" pitchFamily="18" charset="0"/>
                <a:cs typeface="Times New Roman" panose="02020603050405020304" pitchFamily="18" charset="0"/>
              </a:rPr>
              <a:t>skrzynkowymi</a:t>
            </a:r>
            <a:endParaRPr lang="en-US" sz="5400" spc="-10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40"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4" name="Group 43">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45"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7"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Obraz 4">
            <a:extLst>
              <a:ext uri="{FF2B5EF4-FFF2-40B4-BE49-F238E27FC236}">
                <a16:creationId xmlns:a16="http://schemas.microsoft.com/office/drawing/2014/main" id="{FDF6AC74-6F34-4184-9828-B66C57C49F36}"/>
              </a:ext>
            </a:extLst>
          </p:cNvPr>
          <p:cNvPicPr>
            <a:picLocks noChangeAspect="1"/>
          </p:cNvPicPr>
          <p:nvPr/>
        </p:nvPicPr>
        <p:blipFill>
          <a:blip r:embed="rId3"/>
          <a:stretch>
            <a:fillRect/>
          </a:stretch>
        </p:blipFill>
        <p:spPr>
          <a:xfrm>
            <a:off x="5963153" y="286752"/>
            <a:ext cx="5832248" cy="5584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357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pc="-100">
                <a:latin typeface="Times New Roman" panose="02020603050405020304" pitchFamily="18" charset="0"/>
                <a:cs typeface="Times New Roman" panose="02020603050405020304" pitchFamily="18" charset="0"/>
              </a:rPr>
              <a:t>EDA</a:t>
            </a:r>
            <a:endParaRPr lang="en-US" spc="-100">
              <a:latin typeface="Times New Roman" panose="02020603050405020304" pitchFamily="18" charset="0"/>
              <a:cs typeface="Times New Roman" panose="02020603050405020304" pitchFamily="18" charset="0"/>
            </a:endParaRPr>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8632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8CC659E-332D-468B-855D-30A3B11E0D3F}"/>
              </a:ext>
            </a:extLst>
          </p:cNvPr>
          <p:cNvSpPr>
            <a:spLocks noGrp="1"/>
          </p:cNvSpPr>
          <p:nvPr>
            <p:ph type="title"/>
          </p:nvPr>
        </p:nvSpPr>
        <p:spPr>
          <a:xfrm>
            <a:off x="6457358" y="2508586"/>
            <a:ext cx="5015638" cy="1969770"/>
          </a:xfrm>
        </p:spPr>
        <p:txBody>
          <a:bodyPr vert="horz" wrap="square" lIns="0" tIns="0" rIns="0" bIns="0" rtlCol="0" anchor="b" anchorCtr="0">
            <a:normAutofit fontScale="90000"/>
          </a:bodyPr>
          <a:lstStyle/>
          <a:p>
            <a:pPr algn="ctr"/>
            <a:r>
              <a:rPr lang="pl-PL" sz="5600" spc="-100">
                <a:latin typeface="Times New Roman" panose="02020603050405020304" pitchFamily="18" charset="0"/>
                <a:cs typeface="Times New Roman" panose="02020603050405020304" pitchFamily="18" charset="0"/>
              </a:rPr>
              <a:t>Analiza zmiennych kategorycznych po klastrach</a:t>
            </a:r>
            <a:endParaRPr lang="en-US" sz="5600" spc="-100">
              <a:latin typeface="Times New Roman" panose="02020603050405020304" pitchFamily="18" charset="0"/>
              <a:cs typeface="Times New Roman" panose="02020603050405020304" pitchFamily="18" charset="0"/>
            </a:endParaRPr>
          </a:p>
        </p:txBody>
      </p:sp>
      <p:pic>
        <p:nvPicPr>
          <p:cNvPr id="6" name="Symbol zastępczy zawartości 5">
            <a:extLst>
              <a:ext uri="{FF2B5EF4-FFF2-40B4-BE49-F238E27FC236}">
                <a16:creationId xmlns:a16="http://schemas.microsoft.com/office/drawing/2014/main" id="{F9705BD8-3C1E-4ACD-BEDA-4F059711AEA6}"/>
              </a:ext>
            </a:extLst>
          </p:cNvPr>
          <p:cNvPicPr>
            <a:picLocks noGrp="1" noChangeAspect="1"/>
          </p:cNvPicPr>
          <p:nvPr>
            <p:ph idx="1"/>
          </p:nvPr>
        </p:nvPicPr>
        <p:blipFill>
          <a:blip r:embed="rId3"/>
          <a:stretch>
            <a:fillRect/>
          </a:stretch>
        </p:blipFill>
        <p:spPr>
          <a:xfrm>
            <a:off x="169058" y="201691"/>
            <a:ext cx="6214460" cy="6012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Group 16">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8"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2" name="Group 21">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3"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101458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4536350" y="728663"/>
            <a:ext cx="5015638" cy="2803071"/>
          </a:xfrm>
        </p:spPr>
        <p:txBody>
          <a:bodyPr vert="horz" wrap="square" lIns="0" tIns="0" rIns="0" bIns="0" rtlCol="0" anchor="b" anchorCtr="0">
            <a:normAutofit/>
          </a:bodyPr>
          <a:lstStyle/>
          <a:p>
            <a:pPr algn="ctr"/>
            <a:r>
              <a:rPr lang="pl-PL" sz="5400" spc="-100">
                <a:latin typeface="Times New Roman" panose="02020603050405020304" pitchFamily="18" charset="0"/>
                <a:cs typeface="Times New Roman" panose="02020603050405020304" pitchFamily="18" charset="0"/>
              </a:rPr>
              <a:t>Normalizacja</a:t>
            </a:r>
            <a:endParaRPr lang="en-US" sz="5400" spc="-100">
              <a:latin typeface="Times New Roman" panose="02020603050405020304" pitchFamily="18" charset="0"/>
              <a:cs typeface="Times New Roman" panose="02020603050405020304" pitchFamily="18" charset="0"/>
            </a:endParaRPr>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9775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6201F9-63C1-495D-8F7E-E3B99D2DA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0AD6-FF98-450C-AE35-61F7EE4C1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55B8F5E9-6EDE-4A46-95D5-F5CE17B459A9}"/>
              </a:ext>
            </a:extLst>
          </p:cNvPr>
          <p:cNvSpPr>
            <a:spLocks noGrp="1"/>
          </p:cNvSpPr>
          <p:nvPr>
            <p:ph type="title"/>
          </p:nvPr>
        </p:nvSpPr>
        <p:spPr>
          <a:xfrm>
            <a:off x="660705" y="298760"/>
            <a:ext cx="6176911" cy="1476000"/>
          </a:xfrm>
        </p:spPr>
        <p:txBody>
          <a:bodyPr>
            <a:noAutofit/>
          </a:bodyPr>
          <a:lstStyle/>
          <a:p>
            <a:r>
              <a:rPr lang="pl-PL" sz="5400">
                <a:latin typeface="Times New Roman" panose="02020603050405020304" pitchFamily="18" charset="0"/>
                <a:cs typeface="Times New Roman" panose="02020603050405020304" pitchFamily="18" charset="0"/>
              </a:rPr>
              <a:t>Wykresy łokciowe</a:t>
            </a:r>
          </a:p>
        </p:txBody>
      </p:sp>
      <p:pic>
        <p:nvPicPr>
          <p:cNvPr id="5" name="Obraz 4">
            <a:extLst>
              <a:ext uri="{FF2B5EF4-FFF2-40B4-BE49-F238E27FC236}">
                <a16:creationId xmlns:a16="http://schemas.microsoft.com/office/drawing/2014/main" id="{5EC6EE3E-DB27-45E8-9C8E-78EF0DFEFED7}"/>
              </a:ext>
            </a:extLst>
          </p:cNvPr>
          <p:cNvPicPr>
            <a:picLocks noChangeAspect="1"/>
          </p:cNvPicPr>
          <p:nvPr/>
        </p:nvPicPr>
        <p:blipFill>
          <a:blip r:embed="rId3"/>
          <a:stretch>
            <a:fillRect/>
          </a:stretch>
        </p:blipFill>
        <p:spPr>
          <a:xfrm>
            <a:off x="830507" y="1549723"/>
            <a:ext cx="4213348" cy="4470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Obraz 6">
            <a:extLst>
              <a:ext uri="{FF2B5EF4-FFF2-40B4-BE49-F238E27FC236}">
                <a16:creationId xmlns:a16="http://schemas.microsoft.com/office/drawing/2014/main" id="{C770135A-A969-4DA3-BB00-CED2307D5C79}"/>
              </a:ext>
            </a:extLst>
          </p:cNvPr>
          <p:cNvPicPr>
            <a:picLocks noChangeAspect="1"/>
          </p:cNvPicPr>
          <p:nvPr/>
        </p:nvPicPr>
        <p:blipFill>
          <a:blip r:embed="rId4"/>
          <a:stretch>
            <a:fillRect/>
          </a:stretch>
        </p:blipFill>
        <p:spPr>
          <a:xfrm>
            <a:off x="6992409" y="1542922"/>
            <a:ext cx="4275723" cy="4477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3963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61F368F-5452-431B-BFA7-F7C68DE8B0B4}"/>
              </a:ext>
            </a:extLst>
          </p:cNvPr>
          <p:cNvSpPr>
            <a:spLocks noGrp="1"/>
          </p:cNvSpPr>
          <p:nvPr>
            <p:ph type="title"/>
          </p:nvPr>
        </p:nvSpPr>
        <p:spPr>
          <a:xfrm>
            <a:off x="570738" y="2050741"/>
            <a:ext cx="5015638" cy="1969770"/>
          </a:xfrm>
        </p:spPr>
        <p:txBody>
          <a:bodyPr vert="horz" wrap="square" lIns="0" tIns="0" rIns="0" bIns="0" rtlCol="0" anchor="b" anchorCtr="0">
            <a:normAutofit/>
          </a:bodyPr>
          <a:lstStyle/>
          <a:p>
            <a:pPr algn="ctr"/>
            <a:r>
              <a:rPr lang="pl-PL" sz="5600" spc="-100">
                <a:latin typeface="Times New Roman" panose="02020603050405020304" pitchFamily="18" charset="0"/>
                <a:cs typeface="Times New Roman" panose="02020603050405020304" pitchFamily="18" charset="0"/>
              </a:rPr>
              <a:t>Metoda </a:t>
            </a:r>
            <a:r>
              <a:rPr lang="pl-PL" sz="5600" spc="-100" err="1">
                <a:latin typeface="Times New Roman" panose="02020603050405020304" pitchFamily="18" charset="0"/>
                <a:cs typeface="Times New Roman" panose="02020603050405020304" pitchFamily="18" charset="0"/>
              </a:rPr>
              <a:t>Silhouette’a</a:t>
            </a:r>
            <a:endParaRPr lang="en-US" sz="56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97790DDE-448C-4FD4-829A-2DC776B779B8}"/>
              </a:ext>
            </a:extLst>
          </p:cNvPr>
          <p:cNvPicPr>
            <a:picLocks noGrp="1" noChangeAspect="1"/>
          </p:cNvPicPr>
          <p:nvPr>
            <p:ph idx="1"/>
          </p:nvPr>
        </p:nvPicPr>
        <p:blipFill>
          <a:blip r:embed="rId3"/>
          <a:stretch>
            <a:fillRect/>
          </a:stretch>
        </p:blipFill>
        <p:spPr>
          <a:xfrm>
            <a:off x="5757922" y="399189"/>
            <a:ext cx="5976656" cy="5692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43877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D9023A4-F4ED-45ED-9D59-EAA70CE13CD1}"/>
              </a:ext>
            </a:extLst>
          </p:cNvPr>
          <p:cNvSpPr>
            <a:spLocks noGrp="1"/>
          </p:cNvSpPr>
          <p:nvPr>
            <p:ph type="title"/>
          </p:nvPr>
        </p:nvSpPr>
        <p:spPr>
          <a:xfrm>
            <a:off x="6483131" y="2213897"/>
            <a:ext cx="5015638" cy="1969770"/>
          </a:xfrm>
        </p:spPr>
        <p:txBody>
          <a:bodyPr vert="horz" wrap="square" lIns="0" tIns="0" rIns="0" bIns="0" rtlCol="0" anchor="b" anchorCtr="0">
            <a:noAutofit/>
          </a:bodyPr>
          <a:lstStyle/>
          <a:p>
            <a:pPr algn="ctr"/>
            <a:r>
              <a:rPr lang="pl-PL" sz="5400" spc="-100">
                <a:latin typeface="Times New Roman" panose="02020603050405020304" pitchFamily="18" charset="0"/>
                <a:cs typeface="Times New Roman" panose="02020603050405020304" pitchFamily="18" charset="0"/>
              </a:rPr>
              <a:t>Metoda </a:t>
            </a:r>
            <a:r>
              <a:rPr lang="pl-PL" sz="5400" spc="-100" err="1">
                <a:latin typeface="Times New Roman" panose="02020603050405020304" pitchFamily="18" charset="0"/>
                <a:cs typeface="Times New Roman" panose="02020603050405020304" pitchFamily="18" charset="0"/>
              </a:rPr>
              <a:t>Silhouette’a</a:t>
            </a:r>
            <a:r>
              <a:rPr lang="pl-PL" sz="5400" spc="-100">
                <a:latin typeface="Times New Roman" panose="02020603050405020304" pitchFamily="18" charset="0"/>
                <a:cs typeface="Times New Roman" panose="02020603050405020304" pitchFamily="18" charset="0"/>
              </a:rPr>
              <a:t> dla 9 klastrów</a:t>
            </a:r>
            <a:endParaRPr lang="en-US" sz="5400" spc="-10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C260E526-D640-4D80-A744-AB030CFA766B}"/>
              </a:ext>
            </a:extLst>
          </p:cNvPr>
          <p:cNvPicPr>
            <a:picLocks noGrp="1" noChangeAspect="1"/>
          </p:cNvPicPr>
          <p:nvPr>
            <p:ph idx="1"/>
          </p:nvPr>
        </p:nvPicPr>
        <p:blipFill>
          <a:blip r:embed="rId3"/>
          <a:stretch>
            <a:fillRect/>
          </a:stretch>
        </p:blipFill>
        <p:spPr>
          <a:xfrm>
            <a:off x="418586" y="441183"/>
            <a:ext cx="5760000" cy="5515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298300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BB1CFBE-16BC-4BF7-8AF0-1F6222289361}"/>
              </a:ext>
            </a:extLst>
          </p:cNvPr>
          <p:cNvSpPr>
            <a:spLocks noGrp="1"/>
          </p:cNvSpPr>
          <p:nvPr>
            <p:ph type="title"/>
          </p:nvPr>
        </p:nvSpPr>
        <p:spPr>
          <a:xfrm>
            <a:off x="549146" y="2186660"/>
            <a:ext cx="5015638" cy="1969770"/>
          </a:xfrm>
        </p:spPr>
        <p:txBody>
          <a:bodyPr vert="horz" wrap="square" lIns="0" tIns="0" rIns="0" bIns="0" rtlCol="0" anchor="b" anchorCtr="0">
            <a:normAutofit/>
          </a:bodyPr>
          <a:lstStyle/>
          <a:p>
            <a:pPr algn="ctr"/>
            <a:r>
              <a:rPr lang="pl-PL" sz="5600" spc="-100">
                <a:latin typeface="Times New Roman" panose="02020603050405020304" pitchFamily="18" charset="0"/>
                <a:cs typeface="Times New Roman" panose="02020603050405020304" pitchFamily="18" charset="0"/>
              </a:rPr>
              <a:t>Davies-</a:t>
            </a:r>
            <a:r>
              <a:rPr lang="pl-PL" sz="5600" spc="-100" err="1">
                <a:latin typeface="Times New Roman" panose="02020603050405020304" pitchFamily="18" charset="0"/>
                <a:cs typeface="Times New Roman" panose="02020603050405020304" pitchFamily="18" charset="0"/>
              </a:rPr>
              <a:t>bouldin</a:t>
            </a:r>
            <a:r>
              <a:rPr lang="pl-PL" sz="5600" spc="-100">
                <a:latin typeface="Times New Roman" panose="02020603050405020304" pitchFamily="18" charset="0"/>
                <a:cs typeface="Times New Roman" panose="02020603050405020304" pitchFamily="18" charset="0"/>
              </a:rPr>
              <a:t> </a:t>
            </a:r>
            <a:r>
              <a:rPr lang="pl-PL" sz="5600" spc="-100" err="1">
                <a:latin typeface="Times New Roman" panose="02020603050405020304" pitchFamily="18" charset="0"/>
                <a:cs typeface="Times New Roman" panose="02020603050405020304" pitchFamily="18" charset="0"/>
              </a:rPr>
              <a:t>score</a:t>
            </a:r>
            <a:endParaRPr lang="en-US" sz="56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377F60BC-40A8-42F1-AAC3-C117CAC106F5}"/>
              </a:ext>
            </a:extLst>
          </p:cNvPr>
          <p:cNvPicPr>
            <a:picLocks noGrp="1" noChangeAspect="1"/>
          </p:cNvPicPr>
          <p:nvPr>
            <p:ph idx="1"/>
          </p:nvPr>
        </p:nvPicPr>
        <p:blipFill>
          <a:blip r:embed="rId3"/>
          <a:stretch>
            <a:fillRect/>
          </a:stretch>
        </p:blipFill>
        <p:spPr>
          <a:xfrm>
            <a:off x="6248003" y="453023"/>
            <a:ext cx="5363325" cy="57515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5403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B10A81E-9B5A-41B7-A7E7-4FB68106D9CA}"/>
              </a:ext>
            </a:extLst>
          </p:cNvPr>
          <p:cNvSpPr>
            <a:spLocks noGrp="1"/>
          </p:cNvSpPr>
          <p:nvPr>
            <p:ph type="title"/>
          </p:nvPr>
        </p:nvSpPr>
        <p:spPr>
          <a:xfrm>
            <a:off x="6483131" y="1938606"/>
            <a:ext cx="5015638" cy="1969770"/>
          </a:xfrm>
        </p:spPr>
        <p:txBody>
          <a:bodyPr vert="horz" wrap="square" lIns="0" tIns="0" rIns="0" bIns="0" rtlCol="0" anchor="b" anchorCtr="0">
            <a:normAutofit/>
          </a:bodyPr>
          <a:lstStyle/>
          <a:p>
            <a:pPr algn="ctr"/>
            <a:r>
              <a:rPr lang="en-US" sz="5600" spc="-100" err="1">
                <a:latin typeface="Times New Roman" panose="02020603050405020304" pitchFamily="18" charset="0"/>
                <a:cs typeface="Times New Roman" panose="02020603050405020304" pitchFamily="18" charset="0"/>
              </a:rPr>
              <a:t>Hierarchiczny</a:t>
            </a:r>
            <a:r>
              <a:rPr lang="en-US" sz="5600" spc="-100">
                <a:latin typeface="Times New Roman" panose="02020603050405020304" pitchFamily="18" charset="0"/>
                <a:cs typeface="Times New Roman" panose="02020603050405020304" pitchFamily="18" charset="0"/>
              </a:rPr>
              <a:t> dendrogram</a:t>
            </a:r>
          </a:p>
        </p:txBody>
      </p:sp>
      <p:pic>
        <p:nvPicPr>
          <p:cNvPr id="5" name="Symbol zastępczy zawartości 4">
            <a:extLst>
              <a:ext uri="{FF2B5EF4-FFF2-40B4-BE49-F238E27FC236}">
                <a16:creationId xmlns:a16="http://schemas.microsoft.com/office/drawing/2014/main" id="{17FF1319-D201-4FE0-AECE-B5FE1E167699}"/>
              </a:ext>
            </a:extLst>
          </p:cNvPr>
          <p:cNvPicPr>
            <a:picLocks noGrp="1" noChangeAspect="1"/>
          </p:cNvPicPr>
          <p:nvPr>
            <p:ph idx="1"/>
          </p:nvPr>
        </p:nvPicPr>
        <p:blipFill>
          <a:blip r:embed="rId3"/>
          <a:stretch>
            <a:fillRect/>
          </a:stretch>
        </p:blipFill>
        <p:spPr>
          <a:xfrm>
            <a:off x="496395" y="400237"/>
            <a:ext cx="4800604" cy="6019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5" name="Group 34">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36"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8"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0" name="Group 39">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41"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2"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3"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56595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6256269-B9D1-46CA-9AF5-A562D18F1D66}"/>
              </a:ext>
            </a:extLst>
          </p:cNvPr>
          <p:cNvSpPr>
            <a:spLocks noGrp="1"/>
          </p:cNvSpPr>
          <p:nvPr>
            <p:ph type="title"/>
          </p:nvPr>
        </p:nvSpPr>
        <p:spPr>
          <a:xfrm>
            <a:off x="570738" y="1743729"/>
            <a:ext cx="5015638" cy="1969770"/>
          </a:xfrm>
        </p:spPr>
        <p:txBody>
          <a:bodyPr vert="horz" wrap="square" lIns="0" tIns="0" rIns="0" bIns="0" rtlCol="0" anchor="b" anchorCtr="0">
            <a:normAutofit/>
          </a:bodyPr>
          <a:lstStyle/>
          <a:p>
            <a:pPr algn="ctr"/>
            <a:r>
              <a:rPr lang="pl-PL" sz="5600" spc="-100">
                <a:latin typeface="Times New Roman" panose="02020603050405020304" pitchFamily="18" charset="0"/>
                <a:cs typeface="Times New Roman" panose="02020603050405020304" pitchFamily="18" charset="0"/>
              </a:rPr>
              <a:t>Stabilność</a:t>
            </a:r>
            <a:endParaRPr lang="en-US" sz="56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07E8D6C6-C127-4893-89F9-9FCD4E67C271}"/>
              </a:ext>
            </a:extLst>
          </p:cNvPr>
          <p:cNvPicPr>
            <a:picLocks noGrp="1" noChangeAspect="1"/>
          </p:cNvPicPr>
          <p:nvPr>
            <p:ph idx="1"/>
          </p:nvPr>
        </p:nvPicPr>
        <p:blipFill>
          <a:blip r:embed="rId3"/>
          <a:stretch>
            <a:fillRect/>
          </a:stretch>
        </p:blipFill>
        <p:spPr>
          <a:xfrm>
            <a:off x="6017433" y="286752"/>
            <a:ext cx="5723687" cy="6141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257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Symbol zastępczy tekstu 2">
            <a:extLst>
              <a:ext uri="{FF2B5EF4-FFF2-40B4-BE49-F238E27FC236}">
                <a16:creationId xmlns:a16="http://schemas.microsoft.com/office/drawing/2014/main" id="{E0A6D99F-79E5-46B1-8C2C-C1682055DA12}"/>
              </a:ext>
            </a:extLst>
          </p:cNvPr>
          <p:cNvSpPr>
            <a:spLocks noGrp="1"/>
          </p:cNvSpPr>
          <p:nvPr>
            <p:ph type="body" idx="1"/>
          </p:nvPr>
        </p:nvSpPr>
        <p:spPr>
          <a:xfrm>
            <a:off x="4536350" y="4063999"/>
            <a:ext cx="5015638" cy="1704975"/>
          </a:xfrm>
        </p:spPr>
        <p:txBody>
          <a:bodyPr vert="horz" lIns="0" tIns="0" rIns="0" bIns="0" rtlCol="0">
            <a:normAutofit/>
          </a:bodyPr>
          <a:lstStyle/>
          <a:p>
            <a:pPr algn="ctr"/>
            <a:endParaRPr lang="en-US">
              <a:solidFill>
                <a:schemeClr val="tx2">
                  <a:lumMod val="90000"/>
                  <a:alpha val="58000"/>
                </a:schemeClr>
              </a:solidFill>
            </a:endParaRPr>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1499556" y="728663"/>
            <a:ext cx="9206638" cy="2803071"/>
          </a:xfrm>
        </p:spPr>
        <p:txBody>
          <a:bodyPr vert="horz" wrap="square" lIns="0" tIns="0" rIns="0" bIns="0" rtlCol="0" anchor="b" anchorCtr="0">
            <a:normAutofit/>
          </a:bodyPr>
          <a:lstStyle/>
          <a:p>
            <a:pPr algn="ctr"/>
            <a:r>
              <a:rPr lang="pl-PL" sz="5400" spc="-100" err="1">
                <a:latin typeface="Times New Roman"/>
                <a:cs typeface="Times New Roman"/>
              </a:rPr>
              <a:t>Klastrowania</a:t>
            </a:r>
            <a:r>
              <a:rPr lang="pl-PL" sz="5400" spc="-100">
                <a:latin typeface="Times New Roman"/>
                <a:cs typeface="Times New Roman"/>
              </a:rPr>
              <a:t> Znormalizowane</a:t>
            </a:r>
            <a:endParaRPr lang="en-US" sz="5400" spc="-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03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4B85BE-264F-4E32-916D-7A206C26E132}"/>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err="1">
                <a:latin typeface="Times New Roman"/>
                <a:cs typeface="Times New Roman"/>
              </a:rPr>
              <a:t>Klastrowanie</a:t>
            </a:r>
            <a:r>
              <a:rPr lang="pl-PL" sz="5400" spc="-100">
                <a:latin typeface="Times New Roman"/>
                <a:cs typeface="Times New Roman"/>
              </a:rPr>
              <a:t> z 3 klastrami</a:t>
            </a:r>
            <a:endParaRPr lang="en-US" sz="5400" spc="-100">
              <a:latin typeface="Times New Roman"/>
              <a:cs typeface="Times New Roman"/>
            </a:endParaRPr>
          </a:p>
        </p:txBody>
      </p:sp>
      <p:grpSp>
        <p:nvGrpSpPr>
          <p:cNvPr id="13"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5"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8DEF0B70-2F04-4F26-BB68-E4F9000895E9}"/>
              </a:ext>
            </a:extLst>
          </p:cNvPr>
          <p:cNvPicPr>
            <a:picLocks noGrp="1" noChangeAspect="1"/>
          </p:cNvPicPr>
          <p:nvPr>
            <p:ph idx="1"/>
          </p:nvPr>
        </p:nvPicPr>
        <p:blipFill>
          <a:blip r:embed="rId3"/>
          <a:stretch>
            <a:fillRect/>
          </a:stretch>
        </p:blipFill>
        <p:spPr>
          <a:xfrm>
            <a:off x="2301085" y="1969079"/>
            <a:ext cx="7589829" cy="3144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0"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5788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F84EACF-B783-4BE1-9799-53F5255A7A03}"/>
              </a:ext>
            </a:extLst>
          </p:cNvPr>
          <p:cNvSpPr>
            <a:spLocks noGrp="1"/>
          </p:cNvSpPr>
          <p:nvPr>
            <p:ph type="title"/>
          </p:nvPr>
        </p:nvSpPr>
        <p:spPr>
          <a:xfrm>
            <a:off x="6961254" y="2259884"/>
            <a:ext cx="4878445" cy="2487721"/>
          </a:xfrm>
        </p:spPr>
        <p:txBody>
          <a:bodyPr vert="horz" wrap="square" lIns="0" tIns="0" rIns="0" bIns="0" rtlCol="0" anchor="b" anchorCtr="0">
            <a:normAutofit fontScale="90000"/>
          </a:bodyPr>
          <a:lstStyle/>
          <a:p>
            <a:pPr algn="ctr"/>
            <a:r>
              <a:rPr lang="pl-PL" sz="5600" spc="-100">
                <a:latin typeface="Times New Roman"/>
                <a:cs typeface="Times New Roman"/>
              </a:rPr>
              <a:t>Miesięczna aktywność </a:t>
            </a:r>
            <a:br>
              <a:rPr lang="pl-PL" sz="5600" spc="-100">
                <a:latin typeface="Times New Roman"/>
                <a:cs typeface="Times New Roman"/>
              </a:rPr>
            </a:br>
            <a:r>
              <a:rPr lang="pl-PL" sz="5600" spc="-100">
                <a:latin typeface="Times New Roman"/>
                <a:cs typeface="Times New Roman"/>
              </a:rPr>
              <a:t>oraz typy odwiedzających</a:t>
            </a:r>
            <a:endParaRPr lang="en-US" sz="5600" spc="-100">
              <a:latin typeface="Times New Roman"/>
              <a:cs typeface="Times New Roman"/>
            </a:endParaRPr>
          </a:p>
        </p:txBody>
      </p:sp>
      <p:pic>
        <p:nvPicPr>
          <p:cNvPr id="7" name="Obraz 6">
            <a:extLst>
              <a:ext uri="{FF2B5EF4-FFF2-40B4-BE49-F238E27FC236}">
                <a16:creationId xmlns:a16="http://schemas.microsoft.com/office/drawing/2014/main" id="{FE631C8E-A9BC-42FC-B555-0C860A614C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031" y="1147777"/>
            <a:ext cx="6520446" cy="4052138"/>
          </a:xfrm>
          <a:custGeom>
            <a:avLst/>
            <a:gdLst/>
            <a:ahLst/>
            <a:cxnLst/>
            <a:rect l="l" t="t" r="r" b="b"/>
            <a:pathLst>
              <a:path w="5014800" h="5409338">
                <a:moveTo>
                  <a:pt x="0" y="0"/>
                </a:moveTo>
                <a:lnTo>
                  <a:pt x="5014800" y="0"/>
                </a:lnTo>
                <a:lnTo>
                  <a:pt x="5014800" y="5409338"/>
                </a:lnTo>
                <a:lnTo>
                  <a:pt x="0" y="5409338"/>
                </a:lnTo>
                <a:close/>
              </a:path>
            </a:pathLst>
          </a:custGeom>
          <a:solidFill>
            <a:srgbClr val="FFFFFF">
              <a:shade val="85000"/>
            </a:srgbClr>
          </a:solidFill>
          <a:ln>
            <a:noFill/>
          </a:ln>
          <a:effectLst>
            <a:reflection blurRad="12700" stA="38000" endPos="28000" dist="5000" dir="5400000" sy="-100000" algn="bl" rotWithShape="0"/>
          </a:effectLst>
        </p:spPr>
      </p:pic>
      <p:grpSp>
        <p:nvGrpSpPr>
          <p:cNvPr id="49" name="Group 48">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50"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2"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54" name="Group 53">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55"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6"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7"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2458187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4B85BE-264F-4E32-916D-7A206C26E132}"/>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err="1">
                <a:latin typeface="Times New Roman"/>
                <a:cs typeface="Times New Roman"/>
              </a:rPr>
              <a:t>Klastrowanie</a:t>
            </a:r>
            <a:r>
              <a:rPr lang="pl-PL" sz="5400" spc="-100">
                <a:latin typeface="Times New Roman"/>
                <a:cs typeface="Times New Roman"/>
              </a:rPr>
              <a:t> z 11 klastrami</a:t>
            </a:r>
            <a:endParaRPr lang="en-US" sz="5400" spc="-100">
              <a:latin typeface="Times New Roman"/>
              <a:cs typeface="Times New Roman"/>
            </a:endParaRPr>
          </a:p>
        </p:txBody>
      </p:sp>
      <p:grpSp>
        <p:nvGrpSpPr>
          <p:cNvPr id="13"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5"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8DEF0B70-2F04-4F26-BB68-E4F9000895E9}"/>
              </a:ext>
            </a:extLst>
          </p:cNvPr>
          <p:cNvPicPr>
            <a:picLocks noGrp="1" noChangeAspect="1"/>
          </p:cNvPicPr>
          <p:nvPr>
            <p:ph idx="1"/>
          </p:nvPr>
        </p:nvPicPr>
        <p:blipFill>
          <a:blip r:embed="rId3"/>
          <a:stretch>
            <a:fillRect/>
          </a:stretch>
        </p:blipFill>
        <p:spPr>
          <a:xfrm>
            <a:off x="2301085" y="1969079"/>
            <a:ext cx="7589829" cy="3144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0"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87779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11">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4B85BE-264F-4E32-916D-7A206C26E132}"/>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pl-PL" sz="5400" spc="-100" err="1">
                <a:latin typeface="Times New Roman"/>
                <a:cs typeface="Times New Roman"/>
              </a:rPr>
              <a:t>Klastrowanie</a:t>
            </a:r>
            <a:r>
              <a:rPr lang="pl-PL" sz="5400" spc="-100">
                <a:latin typeface="Times New Roman"/>
                <a:cs typeface="Times New Roman"/>
              </a:rPr>
              <a:t> z 8 klastrami</a:t>
            </a:r>
            <a:endParaRPr lang="en-US" sz="5400" spc="-100">
              <a:latin typeface="Times New Roman"/>
              <a:cs typeface="Times New Roman"/>
            </a:endParaRPr>
          </a:p>
        </p:txBody>
      </p:sp>
      <p:grpSp>
        <p:nvGrpSpPr>
          <p:cNvPr id="13" name="Group 15">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7"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5" name="Group 20">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2"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descr="Obraz zawierający mapa&#10;&#10;Opis wygenerowany automatycznie">
            <a:extLst>
              <a:ext uri="{FF2B5EF4-FFF2-40B4-BE49-F238E27FC236}">
                <a16:creationId xmlns:a16="http://schemas.microsoft.com/office/drawing/2014/main" id="{8DEF0B70-2F04-4F26-BB68-E4F9000895E9}"/>
              </a:ext>
            </a:extLst>
          </p:cNvPr>
          <p:cNvPicPr>
            <a:picLocks noGrp="1" noChangeAspect="1"/>
          </p:cNvPicPr>
          <p:nvPr>
            <p:ph idx="1"/>
          </p:nvPr>
        </p:nvPicPr>
        <p:blipFill>
          <a:blip r:embed="rId3"/>
          <a:stretch>
            <a:fillRect/>
          </a:stretch>
        </p:blipFill>
        <p:spPr>
          <a:xfrm>
            <a:off x="2301085" y="1969079"/>
            <a:ext cx="7589829" cy="3144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0" name="Freeform: Shape 25">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530076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FE4F2F61-806F-4463-988F-60EF20430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790D43-7330-4B5F-8350-59EF34A3D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7A42493C-A197-4A30-8287-4DD519FE2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81226" y="0"/>
            <a:ext cx="10010775" cy="6858000"/>
          </a:xfrm>
          <a:custGeom>
            <a:avLst/>
            <a:gdLst>
              <a:gd name="connsiteX0" fmla="*/ 1086484 w 10010775"/>
              <a:gd name="connsiteY0" fmla="*/ 0 h 6858000"/>
              <a:gd name="connsiteX1" fmla="*/ 9427284 w 10010775"/>
              <a:gd name="connsiteY1" fmla="*/ 0 h 6858000"/>
              <a:gd name="connsiteX2" fmla="*/ 9524742 w 10010775"/>
              <a:gd name="connsiteY2" fmla="*/ 155031 h 6858000"/>
              <a:gd name="connsiteX3" fmla="*/ 9692951 w 10010775"/>
              <a:gd name="connsiteY3" fmla="*/ 439607 h 6858000"/>
              <a:gd name="connsiteX4" fmla="*/ 9969516 w 10010775"/>
              <a:gd name="connsiteY4" fmla="*/ 1012639 h 6858000"/>
              <a:gd name="connsiteX5" fmla="*/ 10010775 w 10010775"/>
              <a:gd name="connsiteY5" fmla="*/ 1116553 h 6858000"/>
              <a:gd name="connsiteX6" fmla="*/ 10010775 w 10010775"/>
              <a:gd name="connsiteY6" fmla="*/ 4875757 h 6858000"/>
              <a:gd name="connsiteX7" fmla="*/ 9915896 w 10010775"/>
              <a:gd name="connsiteY7" fmla="*/ 5058176 h 6858000"/>
              <a:gd name="connsiteX8" fmla="*/ 8789881 w 10010775"/>
              <a:gd name="connsiteY8" fmla="*/ 6577015 h 6858000"/>
              <a:gd name="connsiteX9" fmla="*/ 8613089 w 10010775"/>
              <a:gd name="connsiteY9" fmla="*/ 6766106 h 6858000"/>
              <a:gd name="connsiteX10" fmla="*/ 8516595 w 10010775"/>
              <a:gd name="connsiteY10" fmla="*/ 6858000 h 6858000"/>
              <a:gd name="connsiteX11" fmla="*/ 1531475 w 10010775"/>
              <a:gd name="connsiteY11" fmla="*/ 6858000 h 6858000"/>
              <a:gd name="connsiteX12" fmla="*/ 1418242 w 10010775"/>
              <a:gd name="connsiteY12" fmla="*/ 6756998 h 6858000"/>
              <a:gd name="connsiteX13" fmla="*/ 571944 w 10010775"/>
              <a:gd name="connsiteY13" fmla="*/ 5403687 h 6858000"/>
              <a:gd name="connsiteX14" fmla="*/ 0 w 10010775"/>
              <a:gd name="connsiteY14" fmla="*/ 3448140 h 6858000"/>
              <a:gd name="connsiteX15" fmla="*/ 957418 w 10010775"/>
              <a:gd name="connsiteY15" fmla="*/ 197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0775" h="6858000">
                <a:moveTo>
                  <a:pt x="1086484" y="0"/>
                </a:moveTo>
                <a:lnTo>
                  <a:pt x="9427284" y="0"/>
                </a:lnTo>
                <a:lnTo>
                  <a:pt x="9524742" y="155031"/>
                </a:lnTo>
                <a:cubicBezTo>
                  <a:pt x="9580538" y="246873"/>
                  <a:pt x="9636509" y="341830"/>
                  <a:pt x="9692951" y="439607"/>
                </a:cubicBezTo>
                <a:cubicBezTo>
                  <a:pt x="9798309" y="635162"/>
                  <a:pt x="9890498" y="826956"/>
                  <a:pt x="9969516" y="1012639"/>
                </a:cubicBezTo>
                <a:lnTo>
                  <a:pt x="10010775" y="1116553"/>
                </a:lnTo>
                <a:lnTo>
                  <a:pt x="10010775" y="4875757"/>
                </a:lnTo>
                <a:lnTo>
                  <a:pt x="9915896" y="5058176"/>
                </a:lnTo>
                <a:cubicBezTo>
                  <a:pt x="9557491" y="5691378"/>
                  <a:pt x="9105956" y="6193427"/>
                  <a:pt x="8789881" y="6577015"/>
                </a:cubicBezTo>
                <a:cubicBezTo>
                  <a:pt x="8733439" y="6640947"/>
                  <a:pt x="8674645" y="6703938"/>
                  <a:pt x="8613089" y="6766106"/>
                </a:cubicBezTo>
                <a:lnTo>
                  <a:pt x="8516595" y="6858000"/>
                </a:lnTo>
                <a:lnTo>
                  <a:pt x="1531475" y="6858000"/>
                </a:lnTo>
                <a:lnTo>
                  <a:pt x="1418242" y="6756998"/>
                </a:lnTo>
                <a:cubicBezTo>
                  <a:pt x="1020657" y="6382048"/>
                  <a:pt x="758203" y="5945223"/>
                  <a:pt x="571944" y="5403687"/>
                </a:cubicBezTo>
                <a:cubicBezTo>
                  <a:pt x="391331" y="4801980"/>
                  <a:pt x="0" y="3899420"/>
                  <a:pt x="0" y="3448140"/>
                </a:cubicBezTo>
                <a:cubicBezTo>
                  <a:pt x="0" y="2319941"/>
                  <a:pt x="211657" y="1376836"/>
                  <a:pt x="957418" y="197404"/>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792E6477-8E59-40F2-8D78-7DE9A9FC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6300000">
            <a:off x="543278" y="430633"/>
            <a:ext cx="3631501" cy="3399129"/>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ytuł 1">
            <a:extLst>
              <a:ext uri="{FF2B5EF4-FFF2-40B4-BE49-F238E27FC236}">
                <a16:creationId xmlns:a16="http://schemas.microsoft.com/office/drawing/2014/main" id="{18EA3BB9-AC73-4EB9-87B0-92AF55B8ACA8}"/>
              </a:ext>
            </a:extLst>
          </p:cNvPr>
          <p:cNvSpPr>
            <a:spLocks noGrp="1"/>
          </p:cNvSpPr>
          <p:nvPr>
            <p:ph type="title"/>
          </p:nvPr>
        </p:nvSpPr>
        <p:spPr>
          <a:xfrm>
            <a:off x="2709792" y="1524280"/>
            <a:ext cx="6786167" cy="2803071"/>
          </a:xfrm>
        </p:spPr>
        <p:txBody>
          <a:bodyPr vert="horz" wrap="square" lIns="0" tIns="0" rIns="0" bIns="0" rtlCol="0" anchor="b" anchorCtr="0">
            <a:normAutofit/>
          </a:bodyPr>
          <a:lstStyle/>
          <a:p>
            <a:pPr algn="ctr"/>
            <a:r>
              <a:rPr lang="pl-PL" spc="-100"/>
              <a:t>Analiza klastrów</a:t>
            </a:r>
            <a:br>
              <a:rPr lang="pl-PL" spc="-100"/>
            </a:br>
            <a:r>
              <a:rPr lang="pl-PL" spc="-100"/>
              <a:t>po normalizacji</a:t>
            </a:r>
          </a:p>
        </p:txBody>
      </p:sp>
    </p:spTree>
    <p:extLst>
      <p:ext uri="{BB962C8B-B14F-4D97-AF65-F5344CB8AC3E}">
        <p14:creationId xmlns:p14="http://schemas.microsoft.com/office/powerpoint/2010/main" val="137634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822F368-138D-4537-B730-F699CA3A8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5336FC-0055-4ABA-BB8E-7AF6FBDC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38485CE-8292-4B58-985C-4B8ECA2FA35B}"/>
              </a:ext>
            </a:extLst>
          </p:cNvPr>
          <p:cNvSpPr>
            <a:spLocks noGrp="1"/>
          </p:cNvSpPr>
          <p:nvPr>
            <p:ph type="title"/>
          </p:nvPr>
        </p:nvSpPr>
        <p:spPr>
          <a:xfrm>
            <a:off x="1349567" y="619199"/>
            <a:ext cx="9492866" cy="576000"/>
          </a:xfrm>
        </p:spPr>
        <p:txBody>
          <a:bodyPr vert="horz" wrap="square" lIns="0" tIns="0" rIns="0" bIns="0" rtlCol="0" anchor="t" anchorCtr="0">
            <a:noAutofit/>
          </a:bodyPr>
          <a:lstStyle/>
          <a:p>
            <a:pPr algn="ctr"/>
            <a:r>
              <a:rPr lang="pl-PL" sz="5400" spc="-100">
                <a:latin typeface="Times New Roman"/>
                <a:cs typeface="Times New Roman"/>
              </a:rPr>
              <a:t>Analiza 8 Klastrów</a:t>
            </a:r>
            <a:endParaRPr lang="en-US" sz="5400" spc="-100">
              <a:latin typeface="Times New Roman" panose="02020603050405020304" pitchFamily="18" charset="0"/>
              <a:cs typeface="Times New Roman" panose="02020603050405020304" pitchFamily="18" charset="0"/>
            </a:endParaRPr>
          </a:p>
        </p:txBody>
      </p:sp>
      <p:grpSp>
        <p:nvGrpSpPr>
          <p:cNvPr id="20" name="Group 19">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21"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4">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6"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DA20F932-EA82-453A-AEFE-2D421593BA15}"/>
              </a:ext>
            </a:extLst>
          </p:cNvPr>
          <p:cNvPicPr>
            <a:picLocks noGrp="1" noChangeAspect="1"/>
          </p:cNvPicPr>
          <p:nvPr>
            <p:ph idx="1"/>
          </p:nvPr>
        </p:nvPicPr>
        <p:blipFill>
          <a:blip r:embed="rId3"/>
          <a:stretch>
            <a:fillRect/>
          </a:stretch>
        </p:blipFill>
        <p:spPr>
          <a:xfrm>
            <a:off x="447472" y="2258012"/>
            <a:ext cx="5171212" cy="3510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Obraz 8">
            <a:extLst>
              <a:ext uri="{FF2B5EF4-FFF2-40B4-BE49-F238E27FC236}">
                <a16:creationId xmlns:a16="http://schemas.microsoft.com/office/drawing/2014/main" id="{FA366D81-A655-4C1F-9AFE-7B992691CEBC}"/>
              </a:ext>
            </a:extLst>
          </p:cNvPr>
          <p:cNvPicPr>
            <a:picLocks noChangeAspect="1"/>
          </p:cNvPicPr>
          <p:nvPr/>
        </p:nvPicPr>
        <p:blipFill>
          <a:blip r:embed="rId4"/>
          <a:stretch>
            <a:fillRect/>
          </a:stretch>
        </p:blipFill>
        <p:spPr>
          <a:xfrm>
            <a:off x="6483590" y="2206003"/>
            <a:ext cx="5403610" cy="3566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30" name="Freeform: Shape 29">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220296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9DDDEE6-37AC-414E-82BF-3C099DE2ABAF}"/>
              </a:ext>
            </a:extLst>
          </p:cNvPr>
          <p:cNvSpPr>
            <a:spLocks noGrp="1"/>
          </p:cNvSpPr>
          <p:nvPr>
            <p:ph type="title"/>
          </p:nvPr>
        </p:nvSpPr>
        <p:spPr>
          <a:xfrm>
            <a:off x="544964" y="2212850"/>
            <a:ext cx="5015638" cy="1969770"/>
          </a:xfrm>
        </p:spPr>
        <p:txBody>
          <a:bodyPr vert="horz" wrap="square" lIns="0" tIns="0" rIns="0" bIns="0" rtlCol="0" anchor="b" anchorCtr="0">
            <a:normAutofit/>
          </a:bodyPr>
          <a:lstStyle/>
          <a:p>
            <a:pPr algn="ctr"/>
            <a:r>
              <a:rPr lang="pl-PL" sz="5400" spc="-100">
                <a:latin typeface="Times New Roman" panose="02020603050405020304" pitchFamily="18" charset="0"/>
                <a:cs typeface="Times New Roman" panose="02020603050405020304" pitchFamily="18" charset="0"/>
              </a:rPr>
              <a:t>Analiza wykresów skrzynkowych</a:t>
            </a:r>
            <a:endParaRPr lang="en-US" sz="54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D92A4F7C-FEBF-4D94-8447-8A548C1B1BDF}"/>
              </a:ext>
            </a:extLst>
          </p:cNvPr>
          <p:cNvPicPr>
            <a:picLocks noGrp="1" noChangeAspect="1"/>
          </p:cNvPicPr>
          <p:nvPr>
            <p:ph idx="1"/>
          </p:nvPr>
        </p:nvPicPr>
        <p:blipFill>
          <a:blip r:embed="rId3"/>
          <a:stretch>
            <a:fillRect/>
          </a:stretch>
        </p:blipFill>
        <p:spPr>
          <a:xfrm>
            <a:off x="5753496" y="506444"/>
            <a:ext cx="6109911" cy="5804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4165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9E7F3E1-9E50-49B8-9C3A-AF58B1125E18}"/>
              </a:ext>
            </a:extLst>
          </p:cNvPr>
          <p:cNvSpPr>
            <a:spLocks noGrp="1"/>
          </p:cNvSpPr>
          <p:nvPr>
            <p:ph type="title"/>
          </p:nvPr>
        </p:nvSpPr>
        <p:spPr>
          <a:xfrm>
            <a:off x="6483131" y="2086877"/>
            <a:ext cx="5015638" cy="1969770"/>
          </a:xfrm>
        </p:spPr>
        <p:txBody>
          <a:bodyPr vert="horz" wrap="square" lIns="0" tIns="0" rIns="0" bIns="0" rtlCol="0" anchor="b" anchorCtr="0">
            <a:normAutofit/>
          </a:bodyPr>
          <a:lstStyle/>
          <a:p>
            <a:pPr algn="ctr"/>
            <a:r>
              <a:rPr lang="pl-PL" sz="5600" spc="-100">
                <a:latin typeface="Times New Roman" panose="02020603050405020304" pitchFamily="18" charset="0"/>
                <a:cs typeface="Times New Roman" panose="02020603050405020304" pitchFamily="18" charset="0"/>
              </a:rPr>
              <a:t>Analiza histogramów</a:t>
            </a:r>
            <a:endParaRPr lang="en-US" sz="5600" spc="-10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3D503857-CFD0-47C2-8B9B-37F21004A6F2}"/>
              </a:ext>
            </a:extLst>
          </p:cNvPr>
          <p:cNvPicPr>
            <a:picLocks noGrp="1" noChangeAspect="1"/>
          </p:cNvPicPr>
          <p:nvPr>
            <p:ph idx="1"/>
          </p:nvPr>
        </p:nvPicPr>
        <p:blipFill>
          <a:blip r:embed="rId3"/>
          <a:stretch>
            <a:fillRect/>
          </a:stretch>
        </p:blipFill>
        <p:spPr>
          <a:xfrm>
            <a:off x="212449" y="400237"/>
            <a:ext cx="5966137" cy="5772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6" name="Group 15">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17"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22"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2969778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5FF88DA-F544-48DC-A77D-355F134193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07BD9A-E504-4910-8840-8CD67578C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7796E5A-5224-4D7A-AE21-974F820D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9626" y="0"/>
            <a:ext cx="11382374" cy="6858000"/>
          </a:xfrm>
          <a:custGeom>
            <a:avLst/>
            <a:gdLst>
              <a:gd name="connsiteX0" fmla="*/ 7488223 w 11382374"/>
              <a:gd name="connsiteY0" fmla="*/ 5362710 h 6858000"/>
              <a:gd name="connsiteX1" fmla="*/ 7660754 w 11382374"/>
              <a:gd name="connsiteY1" fmla="*/ 5395635 h 6858000"/>
              <a:gd name="connsiteX2" fmla="*/ 7791274 w 11382374"/>
              <a:gd name="connsiteY2" fmla="*/ 5499694 h 6858000"/>
              <a:gd name="connsiteX3" fmla="*/ 7895690 w 11382374"/>
              <a:gd name="connsiteY3" fmla="*/ 5707813 h 6858000"/>
              <a:gd name="connsiteX4" fmla="*/ 8026210 w 11382374"/>
              <a:gd name="connsiteY4" fmla="*/ 6540288 h 6858000"/>
              <a:gd name="connsiteX5" fmla="*/ 8000106 w 11382374"/>
              <a:gd name="connsiteY5" fmla="*/ 6852467 h 6858000"/>
              <a:gd name="connsiteX6" fmla="*/ 7997209 w 11382374"/>
              <a:gd name="connsiteY6" fmla="*/ 6858000 h 6858000"/>
              <a:gd name="connsiteX7" fmla="*/ 7284161 w 11382374"/>
              <a:gd name="connsiteY7" fmla="*/ 6858000 h 6858000"/>
              <a:gd name="connsiteX8" fmla="*/ 7261037 w 11382374"/>
              <a:gd name="connsiteY8" fmla="*/ 6815477 h 6858000"/>
              <a:gd name="connsiteX9" fmla="*/ 7216986 w 11382374"/>
              <a:gd name="connsiteY9" fmla="*/ 6592318 h 6858000"/>
              <a:gd name="connsiteX10" fmla="*/ 7190882 w 11382374"/>
              <a:gd name="connsiteY10" fmla="*/ 6306155 h 6858000"/>
              <a:gd name="connsiteX11" fmla="*/ 7112570 w 11382374"/>
              <a:gd name="connsiteY11" fmla="*/ 5915932 h 6858000"/>
              <a:gd name="connsiteX12" fmla="*/ 7086466 w 11382374"/>
              <a:gd name="connsiteY12" fmla="*/ 5577739 h 6858000"/>
              <a:gd name="connsiteX13" fmla="*/ 7399714 w 11382374"/>
              <a:gd name="connsiteY13" fmla="*/ 5369620 h 6858000"/>
              <a:gd name="connsiteX14" fmla="*/ 7488223 w 11382374"/>
              <a:gd name="connsiteY14" fmla="*/ 5362710 h 6858000"/>
              <a:gd name="connsiteX15" fmla="*/ 4656642 w 11382374"/>
              <a:gd name="connsiteY15" fmla="*/ 5350109 h 6858000"/>
              <a:gd name="connsiteX16" fmla="*/ 4832285 w 11382374"/>
              <a:gd name="connsiteY16" fmla="*/ 5369620 h 6858000"/>
              <a:gd name="connsiteX17" fmla="*/ 5092495 w 11382374"/>
              <a:gd name="connsiteY17" fmla="*/ 5525709 h 6858000"/>
              <a:gd name="connsiteX18" fmla="*/ 5040453 w 11382374"/>
              <a:gd name="connsiteY18" fmla="*/ 6566303 h 6858000"/>
              <a:gd name="connsiteX19" fmla="*/ 4996086 w 11382374"/>
              <a:gd name="connsiteY19" fmla="*/ 6815071 h 6858000"/>
              <a:gd name="connsiteX20" fmla="*/ 4979880 w 11382374"/>
              <a:gd name="connsiteY20" fmla="*/ 6858000 h 6858000"/>
              <a:gd name="connsiteX21" fmla="*/ 4220086 w 11382374"/>
              <a:gd name="connsiteY21" fmla="*/ 6858000 h 6858000"/>
              <a:gd name="connsiteX22" fmla="*/ 4215097 w 11382374"/>
              <a:gd name="connsiteY22" fmla="*/ 6841085 h 6858000"/>
              <a:gd name="connsiteX23" fmla="*/ 4207778 w 11382374"/>
              <a:gd name="connsiteY23" fmla="*/ 6592318 h 6858000"/>
              <a:gd name="connsiteX24" fmla="*/ 4259820 w 11382374"/>
              <a:gd name="connsiteY24" fmla="*/ 6072021 h 6858000"/>
              <a:gd name="connsiteX25" fmla="*/ 4285842 w 11382374"/>
              <a:gd name="connsiteY25" fmla="*/ 5837887 h 6858000"/>
              <a:gd name="connsiteX26" fmla="*/ 4311863 w 11382374"/>
              <a:gd name="connsiteY26" fmla="*/ 5655783 h 6858000"/>
              <a:gd name="connsiteX27" fmla="*/ 4520031 w 11382374"/>
              <a:gd name="connsiteY27" fmla="*/ 5369620 h 6858000"/>
              <a:gd name="connsiteX28" fmla="*/ 4656642 w 11382374"/>
              <a:gd name="connsiteY28" fmla="*/ 5350109 h 6858000"/>
              <a:gd name="connsiteX29" fmla="*/ 9692662 w 11382374"/>
              <a:gd name="connsiteY29" fmla="*/ 4481788 h 6858000"/>
              <a:gd name="connsiteX30" fmla="*/ 9928184 w 11382374"/>
              <a:gd name="connsiteY30" fmla="*/ 4560075 h 6858000"/>
              <a:gd name="connsiteX31" fmla="*/ 10137538 w 11382374"/>
              <a:gd name="connsiteY31" fmla="*/ 4768841 h 6858000"/>
              <a:gd name="connsiteX32" fmla="*/ 10320722 w 11382374"/>
              <a:gd name="connsiteY32" fmla="*/ 5003703 h 6858000"/>
              <a:gd name="connsiteX33" fmla="*/ 10582413 w 11382374"/>
              <a:gd name="connsiteY33" fmla="*/ 5290756 h 6858000"/>
              <a:gd name="connsiteX34" fmla="*/ 10765597 w 11382374"/>
              <a:gd name="connsiteY34" fmla="*/ 5603905 h 6858000"/>
              <a:gd name="connsiteX35" fmla="*/ 10608582 w 11382374"/>
              <a:gd name="connsiteY35" fmla="*/ 5917053 h 6858000"/>
              <a:gd name="connsiteX36" fmla="*/ 10320722 w 11382374"/>
              <a:gd name="connsiteY36" fmla="*/ 6021436 h 6858000"/>
              <a:gd name="connsiteX37" fmla="*/ 10189876 w 11382374"/>
              <a:gd name="connsiteY37" fmla="*/ 5995340 h 6858000"/>
              <a:gd name="connsiteX38" fmla="*/ 10006692 w 11382374"/>
              <a:gd name="connsiteY38" fmla="*/ 5864862 h 6858000"/>
              <a:gd name="connsiteX39" fmla="*/ 9457140 w 11382374"/>
              <a:gd name="connsiteY39" fmla="*/ 5186373 h 6858000"/>
              <a:gd name="connsiteX40" fmla="*/ 9326294 w 11382374"/>
              <a:gd name="connsiteY40" fmla="*/ 4925416 h 6858000"/>
              <a:gd name="connsiteX41" fmla="*/ 9352463 w 11382374"/>
              <a:gd name="connsiteY41" fmla="*/ 4768841 h 6858000"/>
              <a:gd name="connsiteX42" fmla="*/ 9430971 w 11382374"/>
              <a:gd name="connsiteY42" fmla="*/ 4638363 h 6858000"/>
              <a:gd name="connsiteX43" fmla="*/ 9509478 w 11382374"/>
              <a:gd name="connsiteY43" fmla="*/ 4586171 h 6858000"/>
              <a:gd name="connsiteX44" fmla="*/ 9692662 w 11382374"/>
              <a:gd name="connsiteY44" fmla="*/ 4481788 h 6858000"/>
              <a:gd name="connsiteX45" fmla="*/ 2119526 w 11382374"/>
              <a:gd name="connsiteY45" fmla="*/ 4452741 h 6858000"/>
              <a:gd name="connsiteX46" fmla="*/ 2407387 w 11382374"/>
              <a:gd name="connsiteY46" fmla="*/ 4583154 h 6858000"/>
              <a:gd name="connsiteX47" fmla="*/ 2538232 w 11382374"/>
              <a:gd name="connsiteY47" fmla="*/ 4843979 h 6858000"/>
              <a:gd name="connsiteX48" fmla="*/ 2433556 w 11382374"/>
              <a:gd name="connsiteY48" fmla="*/ 5156969 h 6858000"/>
              <a:gd name="connsiteX49" fmla="*/ 1857834 w 11382374"/>
              <a:gd name="connsiteY49" fmla="*/ 5835114 h 6858000"/>
              <a:gd name="connsiteX50" fmla="*/ 1255944 w 11382374"/>
              <a:gd name="connsiteY50" fmla="*/ 5887279 h 6858000"/>
              <a:gd name="connsiteX51" fmla="*/ 1098929 w 11382374"/>
              <a:gd name="connsiteY51" fmla="*/ 5652536 h 6858000"/>
              <a:gd name="connsiteX52" fmla="*/ 1203606 w 11382374"/>
              <a:gd name="connsiteY52" fmla="*/ 5365629 h 6858000"/>
              <a:gd name="connsiteX53" fmla="*/ 1386790 w 11382374"/>
              <a:gd name="connsiteY53" fmla="*/ 5078721 h 6858000"/>
              <a:gd name="connsiteX54" fmla="*/ 1753158 w 11382374"/>
              <a:gd name="connsiteY54" fmla="*/ 4661401 h 6858000"/>
              <a:gd name="connsiteX55" fmla="*/ 1805496 w 11382374"/>
              <a:gd name="connsiteY55" fmla="*/ 4609236 h 6858000"/>
              <a:gd name="connsiteX56" fmla="*/ 2119526 w 11382374"/>
              <a:gd name="connsiteY56" fmla="*/ 4452741 h 6858000"/>
              <a:gd name="connsiteX57" fmla="*/ 469454 w 11382374"/>
              <a:gd name="connsiteY57" fmla="*/ 2399882 h 6858000"/>
              <a:gd name="connsiteX58" fmla="*/ 1408362 w 11382374"/>
              <a:gd name="connsiteY58" fmla="*/ 2425998 h 6858000"/>
              <a:gd name="connsiteX59" fmla="*/ 1669169 w 11382374"/>
              <a:gd name="connsiteY59" fmla="*/ 2556576 h 6858000"/>
              <a:gd name="connsiteX60" fmla="*/ 1721331 w 11382374"/>
              <a:gd name="connsiteY60" fmla="*/ 2869964 h 6858000"/>
              <a:gd name="connsiteX61" fmla="*/ 1617008 w 11382374"/>
              <a:gd name="connsiteY61" fmla="*/ 3157235 h 6858000"/>
              <a:gd name="connsiteX62" fmla="*/ 1356200 w 11382374"/>
              <a:gd name="connsiteY62" fmla="*/ 3261698 h 6858000"/>
              <a:gd name="connsiteX63" fmla="*/ 469454 w 11382374"/>
              <a:gd name="connsiteY63" fmla="*/ 3235582 h 6858000"/>
              <a:gd name="connsiteX64" fmla="*/ 417292 w 11382374"/>
              <a:gd name="connsiteY64" fmla="*/ 3235582 h 6858000"/>
              <a:gd name="connsiteX65" fmla="*/ 104323 w 11382374"/>
              <a:gd name="connsiteY65" fmla="*/ 3105004 h 6858000"/>
              <a:gd name="connsiteX66" fmla="*/ 0 w 11382374"/>
              <a:gd name="connsiteY66" fmla="*/ 2869964 h 6858000"/>
              <a:gd name="connsiteX67" fmla="*/ 104323 w 11382374"/>
              <a:gd name="connsiteY67" fmla="*/ 2504345 h 6858000"/>
              <a:gd name="connsiteX68" fmla="*/ 469454 w 11382374"/>
              <a:gd name="connsiteY68" fmla="*/ 2399882 h 6858000"/>
              <a:gd name="connsiteX69" fmla="*/ 11342469 w 11382374"/>
              <a:gd name="connsiteY69" fmla="*/ 2399881 h 6858000"/>
              <a:gd name="connsiteX70" fmla="*/ 11382374 w 11382374"/>
              <a:gd name="connsiteY70" fmla="*/ 2399881 h 6858000"/>
              <a:gd name="connsiteX71" fmla="*/ 11382374 w 11382374"/>
              <a:gd name="connsiteY71" fmla="*/ 3263992 h 6858000"/>
              <a:gd name="connsiteX72" fmla="*/ 11352250 w 11382374"/>
              <a:gd name="connsiteY72" fmla="*/ 3262589 h 6858000"/>
              <a:gd name="connsiteX73" fmla="*/ 11238146 w 11382374"/>
              <a:gd name="connsiteY73" fmla="*/ 3255148 h 6858000"/>
              <a:gd name="connsiteX74" fmla="*/ 10768692 w 11382374"/>
              <a:gd name="connsiteY74" fmla="*/ 3255148 h 6858000"/>
              <a:gd name="connsiteX75" fmla="*/ 10533965 w 11382374"/>
              <a:gd name="connsiteY75" fmla="*/ 3229231 h 6858000"/>
              <a:gd name="connsiteX76" fmla="*/ 10299238 w 11382374"/>
              <a:gd name="connsiteY76" fmla="*/ 3125562 h 6858000"/>
              <a:gd name="connsiteX77" fmla="*/ 10220996 w 11382374"/>
              <a:gd name="connsiteY77" fmla="*/ 2944142 h 6858000"/>
              <a:gd name="connsiteX78" fmla="*/ 10220996 w 11382374"/>
              <a:gd name="connsiteY78" fmla="*/ 2814556 h 6858000"/>
              <a:gd name="connsiteX79" fmla="*/ 10299238 w 11382374"/>
              <a:gd name="connsiteY79" fmla="*/ 2581302 h 6858000"/>
              <a:gd name="connsiteX80" fmla="*/ 10507884 w 11382374"/>
              <a:gd name="connsiteY80" fmla="*/ 2477633 h 6858000"/>
              <a:gd name="connsiteX81" fmla="*/ 10820854 w 11382374"/>
              <a:gd name="connsiteY81" fmla="*/ 2451716 h 6858000"/>
              <a:gd name="connsiteX82" fmla="*/ 11342469 w 11382374"/>
              <a:gd name="connsiteY82" fmla="*/ 2399881 h 6858000"/>
              <a:gd name="connsiteX83" fmla="*/ 9918575 w 11382374"/>
              <a:gd name="connsiteY83" fmla="*/ 0 h 6858000"/>
              <a:gd name="connsiteX84" fmla="*/ 10743186 w 11382374"/>
              <a:gd name="connsiteY84" fmla="*/ 0 h 6858000"/>
              <a:gd name="connsiteX85" fmla="*/ 10752356 w 11382374"/>
              <a:gd name="connsiteY85" fmla="*/ 13166 h 6858000"/>
              <a:gd name="connsiteX86" fmla="*/ 10768671 w 11382374"/>
              <a:gd name="connsiteY86" fmla="*/ 133340 h 6858000"/>
              <a:gd name="connsiteX87" fmla="*/ 10638151 w 11382374"/>
              <a:gd name="connsiteY87" fmla="*/ 445143 h 6858000"/>
              <a:gd name="connsiteX88" fmla="*/ 10063862 w 11382374"/>
              <a:gd name="connsiteY88" fmla="*/ 1094733 h 6858000"/>
              <a:gd name="connsiteX89" fmla="*/ 9750613 w 11382374"/>
              <a:gd name="connsiteY89" fmla="*/ 1250634 h 6858000"/>
              <a:gd name="connsiteX90" fmla="*/ 9437364 w 11382374"/>
              <a:gd name="connsiteY90" fmla="*/ 1120716 h 6858000"/>
              <a:gd name="connsiteX91" fmla="*/ 9306844 w 11382374"/>
              <a:gd name="connsiteY91" fmla="*/ 886864 h 6858000"/>
              <a:gd name="connsiteX92" fmla="*/ 9411260 w 11382374"/>
              <a:gd name="connsiteY92" fmla="*/ 601045 h 6858000"/>
              <a:gd name="connsiteX93" fmla="*/ 9750613 w 11382374"/>
              <a:gd name="connsiteY93" fmla="*/ 185307 h 6858000"/>
              <a:gd name="connsiteX94" fmla="*/ 9887659 w 11382374"/>
              <a:gd name="connsiteY94" fmla="*/ 35902 h 6858000"/>
              <a:gd name="connsiteX95" fmla="*/ 7061905 w 11382374"/>
              <a:gd name="connsiteY95" fmla="*/ 0 h 6858000"/>
              <a:gd name="connsiteX96" fmla="*/ 7888888 w 11382374"/>
              <a:gd name="connsiteY96" fmla="*/ 0 h 6858000"/>
              <a:gd name="connsiteX97" fmla="*/ 7883747 w 11382374"/>
              <a:gd name="connsiteY97" fmla="*/ 27195 h 6858000"/>
              <a:gd name="connsiteX98" fmla="*/ 7864297 w 11382374"/>
              <a:gd name="connsiteY98" fmla="*/ 134735 h 6858000"/>
              <a:gd name="connsiteX99" fmla="*/ 7708697 w 11382374"/>
              <a:gd name="connsiteY99" fmla="*/ 343299 h 6858000"/>
              <a:gd name="connsiteX100" fmla="*/ 7475296 w 11382374"/>
              <a:gd name="connsiteY100" fmla="*/ 395440 h 6858000"/>
              <a:gd name="connsiteX101" fmla="*/ 7267829 w 11382374"/>
              <a:gd name="connsiteY101" fmla="*/ 369370 h 6858000"/>
              <a:gd name="connsiteX102" fmla="*/ 7086296 w 11382374"/>
              <a:gd name="connsiteY102" fmla="*/ 212947 h 6858000"/>
              <a:gd name="connsiteX103" fmla="*/ 7063604 w 11382374"/>
              <a:gd name="connsiteY103" fmla="*/ 59783 h 6858000"/>
              <a:gd name="connsiteX104" fmla="*/ 4436312 w 11382374"/>
              <a:gd name="connsiteY104" fmla="*/ 0 h 6858000"/>
              <a:gd name="connsiteX105" fmla="*/ 5284401 w 11382374"/>
              <a:gd name="connsiteY105" fmla="*/ 0 h 6858000"/>
              <a:gd name="connsiteX106" fmla="*/ 5287671 w 11382374"/>
              <a:gd name="connsiteY106" fmla="*/ 38941 h 6858000"/>
              <a:gd name="connsiteX107" fmla="*/ 5253695 w 11382374"/>
              <a:gd name="connsiteY107" fmla="*/ 266980 h 6858000"/>
              <a:gd name="connsiteX108" fmla="*/ 4467755 w 11382374"/>
              <a:gd name="connsiteY108" fmla="*/ 136439 h 6858000"/>
              <a:gd name="connsiteX109" fmla="*/ 4448108 w 11382374"/>
              <a:gd name="connsiteY109" fmla="*/ 40165 h 6858000"/>
              <a:gd name="connsiteX110" fmla="*/ 1329412 w 11382374"/>
              <a:gd name="connsiteY110" fmla="*/ 0 h 6858000"/>
              <a:gd name="connsiteX111" fmla="*/ 2250935 w 11382374"/>
              <a:gd name="connsiteY111" fmla="*/ 0 h 6858000"/>
              <a:gd name="connsiteX112" fmla="*/ 2264829 w 11382374"/>
              <a:gd name="connsiteY112" fmla="*/ 12434 h 6858000"/>
              <a:gd name="connsiteX113" fmla="*/ 2297116 w 11382374"/>
              <a:gd name="connsiteY113" fmla="*/ 29891 h 6858000"/>
              <a:gd name="connsiteX114" fmla="*/ 2454059 w 11382374"/>
              <a:gd name="connsiteY114" fmla="*/ 211776 h 6858000"/>
              <a:gd name="connsiteX115" fmla="*/ 2715628 w 11382374"/>
              <a:gd name="connsiteY115" fmla="*/ 497595 h 6858000"/>
              <a:gd name="connsiteX116" fmla="*/ 2820255 w 11382374"/>
              <a:gd name="connsiteY116" fmla="*/ 783415 h 6858000"/>
              <a:gd name="connsiteX117" fmla="*/ 2689471 w 11382374"/>
              <a:gd name="connsiteY117" fmla="*/ 1043250 h 6858000"/>
              <a:gd name="connsiteX118" fmla="*/ 2401745 w 11382374"/>
              <a:gd name="connsiteY118" fmla="*/ 1199152 h 6858000"/>
              <a:gd name="connsiteX119" fmla="*/ 2140175 w 11382374"/>
              <a:gd name="connsiteY119" fmla="*/ 1095218 h 6858000"/>
              <a:gd name="connsiteX120" fmla="*/ 1930919 w 11382374"/>
              <a:gd name="connsiteY120" fmla="*/ 887349 h 6858000"/>
              <a:gd name="connsiteX121" fmla="*/ 1669350 w 11382374"/>
              <a:gd name="connsiteY121" fmla="*/ 575546 h 6858000"/>
              <a:gd name="connsiteX122" fmla="*/ 1486251 w 11382374"/>
              <a:gd name="connsiteY122" fmla="*/ 393661 h 6858000"/>
              <a:gd name="connsiteX123" fmla="*/ 1329310 w 11382374"/>
              <a:gd name="connsiteY123" fmla="*/ 81858 h 6858000"/>
              <a:gd name="connsiteX124" fmla="*/ 1328084 w 11382374"/>
              <a:gd name="connsiteY124" fmla="*/ 35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1382374" h="6858000">
                <a:moveTo>
                  <a:pt x="7488223" y="5362710"/>
                </a:moveTo>
                <a:cubicBezTo>
                  <a:pt x="7567759" y="5366368"/>
                  <a:pt x="7621598" y="5395635"/>
                  <a:pt x="7660754" y="5395635"/>
                </a:cubicBezTo>
                <a:cubicBezTo>
                  <a:pt x="7712962" y="5421650"/>
                  <a:pt x="7739066" y="5447665"/>
                  <a:pt x="7791274" y="5499694"/>
                </a:cubicBezTo>
                <a:cubicBezTo>
                  <a:pt x="7817378" y="5551724"/>
                  <a:pt x="7843482" y="5603754"/>
                  <a:pt x="7895690" y="5707813"/>
                </a:cubicBezTo>
                <a:cubicBezTo>
                  <a:pt x="7921794" y="5811873"/>
                  <a:pt x="8026210" y="6540288"/>
                  <a:pt x="8026210" y="6540288"/>
                </a:cubicBezTo>
                <a:cubicBezTo>
                  <a:pt x="8052314" y="6696377"/>
                  <a:pt x="8026210" y="6800437"/>
                  <a:pt x="8000106" y="6852467"/>
                </a:cubicBezTo>
                <a:lnTo>
                  <a:pt x="7997209" y="6858000"/>
                </a:lnTo>
                <a:lnTo>
                  <a:pt x="7284161" y="6858000"/>
                </a:lnTo>
                <a:lnTo>
                  <a:pt x="7261037" y="6815477"/>
                </a:lnTo>
                <a:cubicBezTo>
                  <a:pt x="7231670" y="6748407"/>
                  <a:pt x="7216986" y="6670363"/>
                  <a:pt x="7216986" y="6592318"/>
                </a:cubicBezTo>
                <a:cubicBezTo>
                  <a:pt x="7190882" y="6306155"/>
                  <a:pt x="7190882" y="6306155"/>
                  <a:pt x="7190882" y="6306155"/>
                </a:cubicBezTo>
                <a:cubicBezTo>
                  <a:pt x="7112570" y="5915932"/>
                  <a:pt x="7112570" y="5915932"/>
                  <a:pt x="7112570" y="5915932"/>
                </a:cubicBezTo>
                <a:cubicBezTo>
                  <a:pt x="7060362" y="5759843"/>
                  <a:pt x="7060362" y="5655783"/>
                  <a:pt x="7086466" y="5577739"/>
                </a:cubicBezTo>
                <a:cubicBezTo>
                  <a:pt x="7138674" y="5473679"/>
                  <a:pt x="7243090" y="5369620"/>
                  <a:pt x="7399714" y="5369620"/>
                </a:cubicBezTo>
                <a:cubicBezTo>
                  <a:pt x="7432344" y="5363117"/>
                  <a:pt x="7461711" y="5361491"/>
                  <a:pt x="7488223" y="5362710"/>
                </a:cubicBezTo>
                <a:close/>
                <a:moveTo>
                  <a:pt x="4656642" y="5350109"/>
                </a:moveTo>
                <a:cubicBezTo>
                  <a:pt x="4708684" y="5350109"/>
                  <a:pt x="4767233" y="5356613"/>
                  <a:pt x="4832285" y="5369620"/>
                </a:cubicBezTo>
                <a:cubicBezTo>
                  <a:pt x="4962390" y="5395635"/>
                  <a:pt x="5066474" y="5447665"/>
                  <a:pt x="5092495" y="5525709"/>
                </a:cubicBezTo>
                <a:cubicBezTo>
                  <a:pt x="5144537" y="5629769"/>
                  <a:pt x="5040453" y="6462244"/>
                  <a:pt x="5040453" y="6566303"/>
                </a:cubicBezTo>
                <a:cubicBezTo>
                  <a:pt x="5030696" y="6663859"/>
                  <a:pt x="5017279" y="6746782"/>
                  <a:pt x="4996086" y="6815071"/>
                </a:cubicBezTo>
                <a:lnTo>
                  <a:pt x="4979880" y="6858000"/>
                </a:lnTo>
                <a:lnTo>
                  <a:pt x="4220086" y="6858000"/>
                </a:lnTo>
                <a:lnTo>
                  <a:pt x="4215097" y="6841085"/>
                </a:lnTo>
                <a:cubicBezTo>
                  <a:pt x="4198021" y="6772796"/>
                  <a:pt x="4188263" y="6689874"/>
                  <a:pt x="4207778" y="6592318"/>
                </a:cubicBezTo>
                <a:cubicBezTo>
                  <a:pt x="4207778" y="6592318"/>
                  <a:pt x="4259820" y="6124051"/>
                  <a:pt x="4259820" y="6072021"/>
                </a:cubicBezTo>
                <a:cubicBezTo>
                  <a:pt x="4259820" y="5993976"/>
                  <a:pt x="4285842" y="5863902"/>
                  <a:pt x="4285842" y="5837887"/>
                </a:cubicBezTo>
                <a:cubicBezTo>
                  <a:pt x="4311863" y="5655783"/>
                  <a:pt x="4311863" y="5655783"/>
                  <a:pt x="4311863" y="5655783"/>
                </a:cubicBezTo>
                <a:cubicBezTo>
                  <a:pt x="4363905" y="5499694"/>
                  <a:pt x="4441968" y="5421650"/>
                  <a:pt x="4520031" y="5369620"/>
                </a:cubicBezTo>
                <a:cubicBezTo>
                  <a:pt x="4559065" y="5356613"/>
                  <a:pt x="4604600" y="5350109"/>
                  <a:pt x="4656642" y="5350109"/>
                </a:cubicBezTo>
                <a:close/>
                <a:moveTo>
                  <a:pt x="9692662" y="4481788"/>
                </a:moveTo>
                <a:cubicBezTo>
                  <a:pt x="9771169" y="4481788"/>
                  <a:pt x="9849677" y="4507884"/>
                  <a:pt x="9928184" y="4560075"/>
                </a:cubicBezTo>
                <a:cubicBezTo>
                  <a:pt x="10006692" y="4586171"/>
                  <a:pt x="10085199" y="4664458"/>
                  <a:pt x="10137538" y="4768841"/>
                </a:cubicBezTo>
                <a:cubicBezTo>
                  <a:pt x="10320722" y="5003703"/>
                  <a:pt x="10320722" y="5003703"/>
                  <a:pt x="10320722" y="5003703"/>
                </a:cubicBezTo>
                <a:cubicBezTo>
                  <a:pt x="10582413" y="5290756"/>
                  <a:pt x="10582413" y="5290756"/>
                  <a:pt x="10582413" y="5290756"/>
                </a:cubicBezTo>
                <a:cubicBezTo>
                  <a:pt x="10687090" y="5421234"/>
                  <a:pt x="10739428" y="5525617"/>
                  <a:pt x="10765597" y="5603905"/>
                </a:cubicBezTo>
                <a:cubicBezTo>
                  <a:pt x="10765597" y="5708287"/>
                  <a:pt x="10739428" y="5838766"/>
                  <a:pt x="10608582" y="5917053"/>
                </a:cubicBezTo>
                <a:cubicBezTo>
                  <a:pt x="10503906" y="5995340"/>
                  <a:pt x="10399229" y="6021436"/>
                  <a:pt x="10320722" y="6021436"/>
                </a:cubicBezTo>
                <a:cubicBezTo>
                  <a:pt x="10294552" y="6021436"/>
                  <a:pt x="10242214" y="6021436"/>
                  <a:pt x="10189876" y="5995340"/>
                </a:cubicBezTo>
                <a:cubicBezTo>
                  <a:pt x="10137538" y="5969245"/>
                  <a:pt x="10085199" y="5917053"/>
                  <a:pt x="10006692" y="5864862"/>
                </a:cubicBezTo>
                <a:cubicBezTo>
                  <a:pt x="9928184" y="5786575"/>
                  <a:pt x="9457140" y="5186373"/>
                  <a:pt x="9457140" y="5186373"/>
                </a:cubicBezTo>
                <a:cubicBezTo>
                  <a:pt x="9378632" y="5081990"/>
                  <a:pt x="9326294" y="4977607"/>
                  <a:pt x="9326294" y="4925416"/>
                </a:cubicBezTo>
                <a:cubicBezTo>
                  <a:pt x="9326294" y="4847128"/>
                  <a:pt x="9326294" y="4794937"/>
                  <a:pt x="9352463" y="4768841"/>
                </a:cubicBezTo>
                <a:cubicBezTo>
                  <a:pt x="9378632" y="4716650"/>
                  <a:pt x="9404801" y="4690554"/>
                  <a:pt x="9430971" y="4638363"/>
                </a:cubicBezTo>
                <a:cubicBezTo>
                  <a:pt x="9483309" y="4612267"/>
                  <a:pt x="9509478" y="4586171"/>
                  <a:pt x="9509478" y="4586171"/>
                </a:cubicBezTo>
                <a:cubicBezTo>
                  <a:pt x="9561816" y="4533980"/>
                  <a:pt x="9640324" y="4507884"/>
                  <a:pt x="9692662" y="4481788"/>
                </a:cubicBezTo>
                <a:close/>
                <a:moveTo>
                  <a:pt x="2119526" y="4452741"/>
                </a:moveTo>
                <a:cubicBezTo>
                  <a:pt x="2198033" y="4452741"/>
                  <a:pt x="2302710" y="4504906"/>
                  <a:pt x="2407387" y="4583154"/>
                </a:cubicBezTo>
                <a:cubicBezTo>
                  <a:pt x="2512063" y="4661401"/>
                  <a:pt x="2538232" y="4765731"/>
                  <a:pt x="2538232" y="4843979"/>
                </a:cubicBezTo>
                <a:cubicBezTo>
                  <a:pt x="2538232" y="4922226"/>
                  <a:pt x="2512063" y="5026556"/>
                  <a:pt x="2433556" y="5156969"/>
                </a:cubicBezTo>
                <a:cubicBezTo>
                  <a:pt x="2433556" y="5156969"/>
                  <a:pt x="1962511" y="5704701"/>
                  <a:pt x="1857834" y="5835114"/>
                </a:cubicBezTo>
                <a:cubicBezTo>
                  <a:pt x="1674651" y="6043774"/>
                  <a:pt x="1465297" y="6069856"/>
                  <a:pt x="1255944" y="5887279"/>
                </a:cubicBezTo>
                <a:cubicBezTo>
                  <a:pt x="1151267" y="5809031"/>
                  <a:pt x="1125098" y="5756866"/>
                  <a:pt x="1098929" y="5652536"/>
                </a:cubicBezTo>
                <a:cubicBezTo>
                  <a:pt x="1098929" y="5574289"/>
                  <a:pt x="1125098" y="5469959"/>
                  <a:pt x="1203606" y="5365629"/>
                </a:cubicBezTo>
                <a:cubicBezTo>
                  <a:pt x="1203606" y="5313464"/>
                  <a:pt x="1282113" y="5235216"/>
                  <a:pt x="1386790" y="5078721"/>
                </a:cubicBezTo>
                <a:cubicBezTo>
                  <a:pt x="1491467" y="4948309"/>
                  <a:pt x="1700820" y="4739649"/>
                  <a:pt x="1753158" y="4661401"/>
                </a:cubicBezTo>
                <a:cubicBezTo>
                  <a:pt x="1805496" y="4609236"/>
                  <a:pt x="1805496" y="4609236"/>
                  <a:pt x="1805496" y="4609236"/>
                </a:cubicBezTo>
                <a:cubicBezTo>
                  <a:pt x="1936342" y="4504906"/>
                  <a:pt x="2041019" y="4452741"/>
                  <a:pt x="2119526" y="4452741"/>
                </a:cubicBezTo>
                <a:close/>
                <a:moveTo>
                  <a:pt x="469454" y="2399882"/>
                </a:moveTo>
                <a:cubicBezTo>
                  <a:pt x="756342" y="2399882"/>
                  <a:pt x="1251877" y="2425998"/>
                  <a:pt x="1408362" y="2425998"/>
                </a:cubicBezTo>
                <a:cubicBezTo>
                  <a:pt x="1512685" y="2452113"/>
                  <a:pt x="1617008" y="2504345"/>
                  <a:pt x="1669169" y="2556576"/>
                </a:cubicBezTo>
                <a:cubicBezTo>
                  <a:pt x="1695250" y="2608807"/>
                  <a:pt x="1721331" y="2713270"/>
                  <a:pt x="1721331" y="2869964"/>
                </a:cubicBezTo>
                <a:cubicBezTo>
                  <a:pt x="1721331" y="3000541"/>
                  <a:pt x="1669169" y="3078888"/>
                  <a:pt x="1617008" y="3157235"/>
                </a:cubicBezTo>
                <a:cubicBezTo>
                  <a:pt x="1564846" y="3209467"/>
                  <a:pt x="1460523" y="3235582"/>
                  <a:pt x="1356200" y="3261698"/>
                </a:cubicBezTo>
                <a:cubicBezTo>
                  <a:pt x="1199715" y="3261698"/>
                  <a:pt x="599858" y="3235582"/>
                  <a:pt x="469454" y="3235582"/>
                </a:cubicBezTo>
                <a:cubicBezTo>
                  <a:pt x="417292" y="3235582"/>
                  <a:pt x="417292" y="3235582"/>
                  <a:pt x="417292" y="3235582"/>
                </a:cubicBezTo>
                <a:cubicBezTo>
                  <a:pt x="286888" y="3209467"/>
                  <a:pt x="156484" y="3183351"/>
                  <a:pt x="104323" y="3105004"/>
                </a:cubicBezTo>
                <a:cubicBezTo>
                  <a:pt x="26081" y="3026657"/>
                  <a:pt x="0" y="2948310"/>
                  <a:pt x="0" y="2869964"/>
                </a:cubicBezTo>
                <a:cubicBezTo>
                  <a:pt x="0" y="2687154"/>
                  <a:pt x="52161" y="2556576"/>
                  <a:pt x="104323" y="2504345"/>
                </a:cubicBezTo>
                <a:cubicBezTo>
                  <a:pt x="182565" y="2452113"/>
                  <a:pt x="312969" y="2425998"/>
                  <a:pt x="469454" y="2399882"/>
                </a:cubicBezTo>
                <a:close/>
                <a:moveTo>
                  <a:pt x="11342469" y="2399881"/>
                </a:moveTo>
                <a:lnTo>
                  <a:pt x="11382374" y="2399881"/>
                </a:lnTo>
                <a:lnTo>
                  <a:pt x="11382374" y="3263992"/>
                </a:lnTo>
                <a:lnTo>
                  <a:pt x="11352250" y="3262589"/>
                </a:lnTo>
                <a:cubicBezTo>
                  <a:pt x="11321279" y="3260818"/>
                  <a:pt x="11283787" y="3258388"/>
                  <a:pt x="11238146" y="3255148"/>
                </a:cubicBezTo>
                <a:cubicBezTo>
                  <a:pt x="10846935" y="3255148"/>
                  <a:pt x="10768692" y="3255148"/>
                  <a:pt x="10768692" y="3255148"/>
                </a:cubicBezTo>
                <a:cubicBezTo>
                  <a:pt x="10533965" y="3229231"/>
                  <a:pt x="10533965" y="3229231"/>
                  <a:pt x="10533965" y="3229231"/>
                </a:cubicBezTo>
                <a:cubicBezTo>
                  <a:pt x="10403561" y="3203314"/>
                  <a:pt x="10325319" y="3177396"/>
                  <a:pt x="10299238" y="3125562"/>
                </a:cubicBezTo>
                <a:cubicBezTo>
                  <a:pt x="10247077" y="3073728"/>
                  <a:pt x="10220996" y="3021893"/>
                  <a:pt x="10220996" y="2944142"/>
                </a:cubicBezTo>
                <a:cubicBezTo>
                  <a:pt x="10220996" y="2944142"/>
                  <a:pt x="10220996" y="2892307"/>
                  <a:pt x="10220996" y="2814556"/>
                </a:cubicBezTo>
                <a:cubicBezTo>
                  <a:pt x="10220996" y="2736805"/>
                  <a:pt x="10247077" y="2659053"/>
                  <a:pt x="10299238" y="2581302"/>
                </a:cubicBezTo>
                <a:cubicBezTo>
                  <a:pt x="10325319" y="2529467"/>
                  <a:pt x="10403561" y="2477633"/>
                  <a:pt x="10507884" y="2477633"/>
                </a:cubicBezTo>
                <a:cubicBezTo>
                  <a:pt x="10638288" y="2451716"/>
                  <a:pt x="10742611" y="2451716"/>
                  <a:pt x="10820854" y="2451716"/>
                </a:cubicBezTo>
                <a:cubicBezTo>
                  <a:pt x="11055581" y="2425799"/>
                  <a:pt x="11185985" y="2399881"/>
                  <a:pt x="11342469" y="2399881"/>
                </a:cubicBezTo>
                <a:close/>
                <a:moveTo>
                  <a:pt x="9918575" y="0"/>
                </a:moveTo>
                <a:lnTo>
                  <a:pt x="10743186" y="0"/>
                </a:lnTo>
                <a:lnTo>
                  <a:pt x="10752356" y="13166"/>
                </a:lnTo>
                <a:cubicBezTo>
                  <a:pt x="10775197" y="55389"/>
                  <a:pt x="10781723" y="94365"/>
                  <a:pt x="10768671" y="133340"/>
                </a:cubicBezTo>
                <a:cubicBezTo>
                  <a:pt x="10768671" y="211291"/>
                  <a:pt x="10716463" y="315225"/>
                  <a:pt x="10638151" y="445143"/>
                </a:cubicBezTo>
                <a:cubicBezTo>
                  <a:pt x="10638151" y="445143"/>
                  <a:pt x="10168278" y="964815"/>
                  <a:pt x="10063862" y="1094733"/>
                </a:cubicBezTo>
                <a:cubicBezTo>
                  <a:pt x="9959445" y="1198667"/>
                  <a:pt x="9855029" y="1250634"/>
                  <a:pt x="9750613" y="1250634"/>
                </a:cubicBezTo>
                <a:cubicBezTo>
                  <a:pt x="9646197" y="1276618"/>
                  <a:pt x="9541780" y="1224651"/>
                  <a:pt x="9437364" y="1120716"/>
                </a:cubicBezTo>
                <a:cubicBezTo>
                  <a:pt x="9359052" y="1042766"/>
                  <a:pt x="9306844" y="964815"/>
                  <a:pt x="9306844" y="886864"/>
                </a:cubicBezTo>
                <a:cubicBezTo>
                  <a:pt x="9306844" y="808913"/>
                  <a:pt x="9359052" y="704979"/>
                  <a:pt x="9411260" y="601045"/>
                </a:cubicBezTo>
                <a:cubicBezTo>
                  <a:pt x="9437364" y="575061"/>
                  <a:pt x="9750613" y="185307"/>
                  <a:pt x="9750613" y="185307"/>
                </a:cubicBezTo>
                <a:cubicBezTo>
                  <a:pt x="9802821" y="133340"/>
                  <a:pt x="9848503" y="81373"/>
                  <a:pt x="9887659" y="35902"/>
                </a:cubicBezTo>
                <a:close/>
                <a:moveTo>
                  <a:pt x="7061905" y="0"/>
                </a:moveTo>
                <a:lnTo>
                  <a:pt x="7888888" y="0"/>
                </a:lnTo>
                <a:lnTo>
                  <a:pt x="7883747" y="27195"/>
                </a:lnTo>
                <a:cubicBezTo>
                  <a:pt x="7877264" y="63042"/>
                  <a:pt x="7877264" y="69559"/>
                  <a:pt x="7864297" y="134735"/>
                </a:cubicBezTo>
                <a:cubicBezTo>
                  <a:pt x="7838364" y="239017"/>
                  <a:pt x="7786497" y="291158"/>
                  <a:pt x="7708697" y="343299"/>
                </a:cubicBezTo>
                <a:cubicBezTo>
                  <a:pt x="7630897" y="369370"/>
                  <a:pt x="7553097" y="395440"/>
                  <a:pt x="7475296" y="395440"/>
                </a:cubicBezTo>
                <a:cubicBezTo>
                  <a:pt x="7397496" y="395440"/>
                  <a:pt x="7345630" y="395440"/>
                  <a:pt x="7267829" y="369370"/>
                </a:cubicBezTo>
                <a:cubicBezTo>
                  <a:pt x="7190029" y="343299"/>
                  <a:pt x="7112229" y="291158"/>
                  <a:pt x="7086296" y="212947"/>
                </a:cubicBezTo>
                <a:cubicBezTo>
                  <a:pt x="7073329" y="173841"/>
                  <a:pt x="7066846" y="121700"/>
                  <a:pt x="7063604" y="59783"/>
                </a:cubicBezTo>
                <a:close/>
                <a:moveTo>
                  <a:pt x="4436312" y="0"/>
                </a:moveTo>
                <a:lnTo>
                  <a:pt x="5284401" y="0"/>
                </a:lnTo>
                <a:lnTo>
                  <a:pt x="5287671" y="38941"/>
                </a:lnTo>
                <a:cubicBezTo>
                  <a:pt x="5289718" y="125017"/>
                  <a:pt x="5279893" y="201710"/>
                  <a:pt x="5253695" y="266980"/>
                </a:cubicBezTo>
                <a:cubicBezTo>
                  <a:pt x="5070309" y="449737"/>
                  <a:pt x="4572547" y="501953"/>
                  <a:pt x="4467755" y="136439"/>
                </a:cubicBezTo>
                <a:cubicBezTo>
                  <a:pt x="4461206" y="97277"/>
                  <a:pt x="4454657" y="66273"/>
                  <a:pt x="4448108" y="40165"/>
                </a:cubicBezTo>
                <a:close/>
                <a:moveTo>
                  <a:pt x="1329412" y="0"/>
                </a:moveTo>
                <a:lnTo>
                  <a:pt x="2250935" y="0"/>
                </a:lnTo>
                <a:lnTo>
                  <a:pt x="2264829" y="12434"/>
                </a:lnTo>
                <a:cubicBezTo>
                  <a:pt x="2279134" y="23395"/>
                  <a:pt x="2290577" y="29891"/>
                  <a:pt x="2297116" y="29891"/>
                </a:cubicBezTo>
                <a:cubicBezTo>
                  <a:pt x="2401745" y="159809"/>
                  <a:pt x="2349431" y="107842"/>
                  <a:pt x="2454059" y="211776"/>
                </a:cubicBezTo>
                <a:cubicBezTo>
                  <a:pt x="2637157" y="393661"/>
                  <a:pt x="2611000" y="393661"/>
                  <a:pt x="2715628" y="497595"/>
                </a:cubicBezTo>
                <a:cubicBezTo>
                  <a:pt x="2794098" y="601530"/>
                  <a:pt x="2820255" y="679480"/>
                  <a:pt x="2820255" y="783415"/>
                </a:cubicBezTo>
                <a:cubicBezTo>
                  <a:pt x="2820255" y="861365"/>
                  <a:pt x="2767941" y="939316"/>
                  <a:pt x="2689471" y="1043250"/>
                </a:cubicBezTo>
                <a:cubicBezTo>
                  <a:pt x="2584843" y="1147185"/>
                  <a:pt x="2480215" y="1199152"/>
                  <a:pt x="2401745" y="1199152"/>
                </a:cubicBezTo>
                <a:cubicBezTo>
                  <a:pt x="2323274" y="1199152"/>
                  <a:pt x="2244803" y="1173169"/>
                  <a:pt x="2140175" y="1095218"/>
                </a:cubicBezTo>
                <a:cubicBezTo>
                  <a:pt x="2087861" y="1043250"/>
                  <a:pt x="2114018" y="1069234"/>
                  <a:pt x="1930919" y="887349"/>
                </a:cubicBezTo>
                <a:cubicBezTo>
                  <a:pt x="1747820" y="679480"/>
                  <a:pt x="1669350" y="575546"/>
                  <a:pt x="1669350" y="575546"/>
                </a:cubicBezTo>
                <a:cubicBezTo>
                  <a:pt x="1512408" y="419645"/>
                  <a:pt x="1669350" y="601530"/>
                  <a:pt x="1486251" y="393661"/>
                </a:cubicBezTo>
                <a:cubicBezTo>
                  <a:pt x="1381624" y="263743"/>
                  <a:pt x="1329310" y="159809"/>
                  <a:pt x="1329310" y="81858"/>
                </a:cubicBezTo>
                <a:cubicBezTo>
                  <a:pt x="1322771" y="55875"/>
                  <a:pt x="1322771" y="29891"/>
                  <a:pt x="1328084" y="3502"/>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ytuł 1">
            <a:extLst>
              <a:ext uri="{FF2B5EF4-FFF2-40B4-BE49-F238E27FC236}">
                <a16:creationId xmlns:a16="http://schemas.microsoft.com/office/drawing/2014/main" id="{AB8810F2-F852-47F3-8DEA-2D370EC0FBA0}"/>
              </a:ext>
            </a:extLst>
          </p:cNvPr>
          <p:cNvSpPr>
            <a:spLocks noGrp="1"/>
          </p:cNvSpPr>
          <p:nvPr>
            <p:ph type="title"/>
          </p:nvPr>
        </p:nvSpPr>
        <p:spPr>
          <a:xfrm>
            <a:off x="4026716" y="728663"/>
            <a:ext cx="5525272" cy="3642001"/>
          </a:xfrm>
        </p:spPr>
        <p:txBody>
          <a:bodyPr vert="horz" wrap="square" lIns="0" tIns="0" rIns="0" bIns="0" rtlCol="0" anchor="b" anchorCtr="0">
            <a:normAutofit/>
          </a:bodyPr>
          <a:lstStyle/>
          <a:p>
            <a:pPr algn="ctr"/>
            <a:r>
              <a:rPr lang="pl-PL" sz="7200" spc="-100">
                <a:latin typeface="Times New Roman" panose="02020603050405020304" pitchFamily="18" charset="0"/>
                <a:cs typeface="Times New Roman" panose="02020603050405020304" pitchFamily="18" charset="0"/>
              </a:rPr>
              <a:t>Dziękujemy za Uwagę!</a:t>
            </a:r>
            <a:endParaRPr lang="en-US" sz="7200" spc="-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18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F1CEBE-0F1F-4671-AC1D-77C9F77D49E6}"/>
              </a:ext>
            </a:extLst>
          </p:cNvPr>
          <p:cNvSpPr>
            <a:spLocks noGrp="1"/>
          </p:cNvSpPr>
          <p:nvPr>
            <p:ph type="title"/>
          </p:nvPr>
        </p:nvSpPr>
        <p:spPr>
          <a:xfrm>
            <a:off x="7797521" y="619199"/>
            <a:ext cx="4127779" cy="2343075"/>
          </a:xfrm>
        </p:spPr>
        <p:txBody>
          <a:bodyPr>
            <a:noAutofit/>
          </a:bodyPr>
          <a:lstStyle/>
          <a:p>
            <a:r>
              <a:rPr lang="pl-PL" sz="5000">
                <a:latin typeface="Times New Roman" panose="02020603050405020304" pitchFamily="18" charset="0"/>
                <a:cs typeface="Times New Roman" panose="02020603050405020304" pitchFamily="18" charset="0"/>
              </a:rPr>
              <a:t>Macierz Korelacji Zmiennych Numerycznych</a:t>
            </a:r>
          </a:p>
        </p:txBody>
      </p:sp>
      <p:pic>
        <p:nvPicPr>
          <p:cNvPr id="5" name="Symbol zastępczy zawartości 4" descr="Chart, treemap chart&#10;&#10;Description automatically generated">
            <a:extLst>
              <a:ext uri="{FF2B5EF4-FFF2-40B4-BE49-F238E27FC236}">
                <a16:creationId xmlns:a16="http://schemas.microsoft.com/office/drawing/2014/main" id="{F1FD4FF4-24D6-4302-8F9A-12969C98C3CB}"/>
              </a:ext>
            </a:extLst>
          </p:cNvPr>
          <p:cNvPicPr>
            <a:picLocks noGrp="1" noChangeAspect="1"/>
          </p:cNvPicPr>
          <p:nvPr>
            <p:ph idx="1"/>
          </p:nvPr>
        </p:nvPicPr>
        <p:blipFill>
          <a:blip r:embed="rId3"/>
          <a:stretch>
            <a:fillRect/>
          </a:stretch>
        </p:blipFill>
        <p:spPr>
          <a:xfrm>
            <a:off x="417456" y="808554"/>
            <a:ext cx="7031094" cy="50614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9949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20E4EF1-6AA9-4634-A88F-493037806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0558E7-61D4-43D8-ADB8-96DE97118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1CF1CEBE-0F1F-4671-AC1D-77C9F77D49E6}"/>
              </a:ext>
            </a:extLst>
          </p:cNvPr>
          <p:cNvSpPr>
            <a:spLocks noGrp="1"/>
          </p:cNvSpPr>
          <p:nvPr>
            <p:ph type="title"/>
          </p:nvPr>
        </p:nvSpPr>
        <p:spPr>
          <a:xfrm>
            <a:off x="1349567" y="619199"/>
            <a:ext cx="9492866" cy="492443"/>
          </a:xfrm>
        </p:spPr>
        <p:txBody>
          <a:bodyPr vert="horz" wrap="square" lIns="0" tIns="0" rIns="0" bIns="0" rtlCol="0" anchor="t" anchorCtr="0">
            <a:noAutofit/>
          </a:bodyPr>
          <a:lstStyle/>
          <a:p>
            <a:pPr algn="ctr"/>
            <a:r>
              <a:rPr lang="en-US" sz="5400" spc="-100" err="1"/>
              <a:t>Macierz</a:t>
            </a:r>
            <a:r>
              <a:rPr lang="en-US" sz="5400" spc="-100"/>
              <a:t> </a:t>
            </a:r>
            <a:r>
              <a:rPr lang="en-US" sz="5400" spc="-100" err="1"/>
              <a:t>Korelacji</a:t>
            </a:r>
            <a:r>
              <a:rPr lang="en-US" sz="5400" spc="-100"/>
              <a:t> </a:t>
            </a:r>
            <a:r>
              <a:rPr lang="en-US" sz="5400" spc="-100" err="1">
                <a:latin typeface="Times New Roman" panose="02020603050405020304" pitchFamily="18" charset="0"/>
                <a:cs typeface="Times New Roman" panose="02020603050405020304" pitchFamily="18" charset="0"/>
              </a:rPr>
              <a:t>Zmiennych</a:t>
            </a:r>
            <a:r>
              <a:rPr lang="en-US" sz="5400" spc="-100"/>
              <a:t> </a:t>
            </a:r>
            <a:r>
              <a:rPr lang="en-US" sz="5400" spc="-100" err="1"/>
              <a:t>Numerycznych</a:t>
            </a:r>
            <a:endParaRPr lang="en-US" sz="5400" spc="-100"/>
          </a:p>
        </p:txBody>
      </p:sp>
      <p:grpSp>
        <p:nvGrpSpPr>
          <p:cNvPr id="15" name="Group 14">
            <a:extLst>
              <a:ext uri="{FF2B5EF4-FFF2-40B4-BE49-F238E27FC236}">
                <a16:creationId xmlns:a16="http://schemas.microsoft.com/office/drawing/2014/main" id="{C8F3AECA-1E28-4DB0-901D-747B827596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6" name="Freeform 78">
              <a:extLst>
                <a:ext uri="{FF2B5EF4-FFF2-40B4-BE49-F238E27FC236}">
                  <a16:creationId xmlns:a16="http://schemas.microsoft.com/office/drawing/2014/main" id="{F137E6B0-A1AA-47FF-AAB8-9E5D6B701C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F72FB821-5AF0-4EA1-B84B-D5E12D833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DFE0F740-8A45-42B9-BEF6-A75329504F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214C51D-3B74-4CCB-82B8-A184460FCA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10" y="268794"/>
            <a:ext cx="632305" cy="1606552"/>
            <a:chOff x="10224385" y="954724"/>
            <a:chExt cx="1324087" cy="3364228"/>
          </a:xfrm>
        </p:grpSpPr>
        <p:sp>
          <p:nvSpPr>
            <p:cNvPr id="21" name="Freeform 80">
              <a:extLst>
                <a:ext uri="{FF2B5EF4-FFF2-40B4-BE49-F238E27FC236}">
                  <a16:creationId xmlns:a16="http://schemas.microsoft.com/office/drawing/2014/main" id="{66CD91DA-BDB8-476E-8111-2918188D6D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576CF7BA-63E8-47BF-AB8E-E9134BE8E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C0C95E2B-D068-4E18-85DE-266A42E6C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Obraz 3">
            <a:extLst>
              <a:ext uri="{FF2B5EF4-FFF2-40B4-BE49-F238E27FC236}">
                <a16:creationId xmlns:a16="http://schemas.microsoft.com/office/drawing/2014/main" id="{0F17AC91-DFF4-4920-8C69-231DE36E88C1}"/>
              </a:ext>
            </a:extLst>
          </p:cNvPr>
          <p:cNvPicPr>
            <a:picLocks noChangeAspect="1"/>
          </p:cNvPicPr>
          <p:nvPr/>
        </p:nvPicPr>
        <p:blipFill>
          <a:blip r:embed="rId3"/>
          <a:stretch>
            <a:fillRect/>
          </a:stretch>
        </p:blipFill>
        <p:spPr>
          <a:xfrm>
            <a:off x="1937415" y="1565659"/>
            <a:ext cx="8317170" cy="42209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useBgFill="1">
        <p:nvSpPr>
          <p:cNvPr id="25" name="Freeform: Shape 24">
            <a:extLst>
              <a:ext uri="{FF2B5EF4-FFF2-40B4-BE49-F238E27FC236}">
                <a16:creationId xmlns:a16="http://schemas.microsoft.com/office/drawing/2014/main" id="{61DBDC3E-EFBF-429B-957B-6C76FFB44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480" y="359481"/>
            <a:ext cx="805041" cy="12192001"/>
          </a:xfrm>
          <a:custGeom>
            <a:avLst/>
            <a:gdLst>
              <a:gd name="connsiteX0" fmla="*/ 0 w 805041"/>
              <a:gd name="connsiteY0" fmla="*/ 12192001 h 12192001"/>
              <a:gd name="connsiteX1" fmla="*/ 2268 w 805041"/>
              <a:gd name="connsiteY1" fmla="*/ 11635931 h 12192001"/>
              <a:gd name="connsiteX2" fmla="*/ 39265 w 805041"/>
              <a:gd name="connsiteY2" fmla="*/ 9246579 h 12192001"/>
              <a:gd name="connsiteX3" fmla="*/ 79643 w 805041"/>
              <a:gd name="connsiteY3" fmla="*/ 7976300 h 12192001"/>
              <a:gd name="connsiteX4" fmla="*/ 39265 w 805041"/>
              <a:gd name="connsiteY4" fmla="*/ 7150621 h 12192001"/>
              <a:gd name="connsiteX5" fmla="*/ 39265 w 805041"/>
              <a:gd name="connsiteY5" fmla="*/ 6515481 h 12192001"/>
              <a:gd name="connsiteX6" fmla="*/ 39265 w 805041"/>
              <a:gd name="connsiteY6" fmla="*/ 4864121 h 12192001"/>
              <a:gd name="connsiteX7" fmla="*/ 79645 w 805041"/>
              <a:gd name="connsiteY7" fmla="*/ 2958705 h 12192001"/>
              <a:gd name="connsiteX8" fmla="*/ 54260 w 805041"/>
              <a:gd name="connsiteY8" fmla="*/ 203487 h 12192001"/>
              <a:gd name="connsiteX9" fmla="*/ 52385 w 805041"/>
              <a:gd name="connsiteY9" fmla="*/ 0 h 12192001"/>
              <a:gd name="connsiteX10" fmla="*/ 805041 w 805041"/>
              <a:gd name="connsiteY10" fmla="*/ 0 h 12192001"/>
              <a:gd name="connsiteX11" fmla="*/ 805040 w 805041"/>
              <a:gd name="connsiteY11" fmla="*/ 12192001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041" h="12192001">
                <a:moveTo>
                  <a:pt x="0" y="12192001"/>
                </a:moveTo>
                <a:lnTo>
                  <a:pt x="2268" y="11635931"/>
                </a:lnTo>
                <a:cubicBezTo>
                  <a:pt x="6616" y="10932425"/>
                  <a:pt x="16553" y="10139742"/>
                  <a:pt x="39265" y="9246579"/>
                </a:cubicBezTo>
                <a:cubicBezTo>
                  <a:pt x="79643" y="7976300"/>
                  <a:pt x="79643" y="7976300"/>
                  <a:pt x="79643" y="7976300"/>
                </a:cubicBezTo>
                <a:cubicBezTo>
                  <a:pt x="79643" y="7722245"/>
                  <a:pt x="39265" y="7468190"/>
                  <a:pt x="39265" y="7150621"/>
                </a:cubicBezTo>
                <a:cubicBezTo>
                  <a:pt x="39265" y="6833051"/>
                  <a:pt x="39265" y="6578996"/>
                  <a:pt x="39265" y="6515481"/>
                </a:cubicBezTo>
                <a:cubicBezTo>
                  <a:pt x="39265" y="4864121"/>
                  <a:pt x="39265" y="4864121"/>
                  <a:pt x="39265" y="4864121"/>
                </a:cubicBezTo>
                <a:cubicBezTo>
                  <a:pt x="79645" y="2958705"/>
                  <a:pt x="79645" y="2958705"/>
                  <a:pt x="79645" y="2958705"/>
                </a:cubicBezTo>
                <a:cubicBezTo>
                  <a:pt x="68288" y="1726140"/>
                  <a:pt x="60126" y="840233"/>
                  <a:pt x="54260" y="203487"/>
                </a:cubicBezTo>
                <a:lnTo>
                  <a:pt x="52385" y="0"/>
                </a:lnTo>
                <a:lnTo>
                  <a:pt x="805041" y="0"/>
                </a:lnTo>
                <a:lnTo>
                  <a:pt x="805040" y="12192001"/>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4311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E53D0B02-4E85-49B5-BCEA-75EDBA909713}"/>
              </a:ext>
            </a:extLst>
          </p:cNvPr>
          <p:cNvSpPr>
            <a:spLocks noGrp="1"/>
          </p:cNvSpPr>
          <p:nvPr>
            <p:ph type="title"/>
          </p:nvPr>
        </p:nvSpPr>
        <p:spPr>
          <a:xfrm>
            <a:off x="705032" y="2107289"/>
            <a:ext cx="5015638" cy="1969770"/>
          </a:xfrm>
        </p:spPr>
        <p:txBody>
          <a:bodyPr vert="horz" wrap="square" lIns="0" tIns="0" rIns="0" bIns="0" rtlCol="0" anchor="b" anchorCtr="0">
            <a:normAutofit/>
          </a:bodyPr>
          <a:lstStyle/>
          <a:p>
            <a:pPr algn="ctr"/>
            <a:r>
              <a:rPr lang="pl-PL" sz="5600" spc="-100" err="1">
                <a:latin typeface="Times New Roman" panose="02020603050405020304" pitchFamily="18" charset="0"/>
                <a:cs typeface="Times New Roman" panose="02020603050405020304" pitchFamily="18" charset="0"/>
              </a:rPr>
              <a:t>Scatterploty</a:t>
            </a:r>
            <a:endParaRPr lang="en-US" sz="5600" spc="-10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5" name="Symbol zastępczy zawartości 4">
            <a:extLst>
              <a:ext uri="{FF2B5EF4-FFF2-40B4-BE49-F238E27FC236}">
                <a16:creationId xmlns:a16="http://schemas.microsoft.com/office/drawing/2014/main" id="{4817D875-23D6-4C48-931D-8BC9553E0602}"/>
              </a:ext>
            </a:extLst>
          </p:cNvPr>
          <p:cNvPicPr>
            <a:picLocks noGrp="1" noChangeAspect="1"/>
          </p:cNvPicPr>
          <p:nvPr>
            <p:ph idx="1"/>
          </p:nvPr>
        </p:nvPicPr>
        <p:blipFill>
          <a:blip r:embed="rId3"/>
          <a:stretch>
            <a:fillRect/>
          </a:stretch>
        </p:blipFill>
        <p:spPr>
          <a:xfrm>
            <a:off x="5815238" y="195877"/>
            <a:ext cx="6128078" cy="6128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454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74E3E963-7ADC-4469-A079-F78B0BC6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864DEA4-D6B8-4DEF-B1D0-6D5672FA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F21F00C-78B1-4BB4-AADC-43FB00B3F62B}"/>
              </a:ext>
            </a:extLst>
          </p:cNvPr>
          <p:cNvSpPr>
            <a:spLocks noGrp="1"/>
          </p:cNvSpPr>
          <p:nvPr>
            <p:ph type="title"/>
          </p:nvPr>
        </p:nvSpPr>
        <p:spPr>
          <a:xfrm>
            <a:off x="6480000" y="1554630"/>
            <a:ext cx="5015638" cy="1969770"/>
          </a:xfrm>
        </p:spPr>
        <p:txBody>
          <a:bodyPr vert="horz" wrap="square" lIns="0" tIns="0" rIns="0" bIns="0" rtlCol="0" anchor="b" anchorCtr="0">
            <a:normAutofit/>
          </a:bodyPr>
          <a:lstStyle/>
          <a:p>
            <a:pPr algn="ctr"/>
            <a:r>
              <a:rPr lang="pl-PL" sz="5600" spc="-100" err="1">
                <a:latin typeface="Times New Roman" panose="02020603050405020304" pitchFamily="18" charset="0"/>
                <a:cs typeface="Times New Roman" panose="02020603050405020304" pitchFamily="18" charset="0"/>
              </a:rPr>
              <a:t>Boxploty</a:t>
            </a:r>
            <a:endParaRPr lang="en-US" sz="5600" spc="-100">
              <a:latin typeface="Times New Roman" panose="02020603050405020304" pitchFamily="18" charset="0"/>
              <a:cs typeface="Times New Roman" panose="02020603050405020304" pitchFamily="18" charset="0"/>
            </a:endParaRPr>
          </a:p>
        </p:txBody>
      </p:sp>
      <p:pic>
        <p:nvPicPr>
          <p:cNvPr id="5" name="Symbol zastępczy zawartości 4">
            <a:extLst>
              <a:ext uri="{FF2B5EF4-FFF2-40B4-BE49-F238E27FC236}">
                <a16:creationId xmlns:a16="http://schemas.microsoft.com/office/drawing/2014/main" id="{434AF813-8220-4947-9A97-DC804933FB06}"/>
              </a:ext>
            </a:extLst>
          </p:cNvPr>
          <p:cNvPicPr>
            <a:picLocks noGrp="1" noChangeAspect="1"/>
          </p:cNvPicPr>
          <p:nvPr>
            <p:ph idx="1"/>
          </p:nvPr>
        </p:nvPicPr>
        <p:blipFill>
          <a:blip r:embed="rId3"/>
          <a:stretch>
            <a:fillRect/>
          </a:stretch>
        </p:blipFill>
        <p:spPr>
          <a:xfrm>
            <a:off x="360019" y="353584"/>
            <a:ext cx="5759962" cy="5572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8" name="Group 3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3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220615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6201F9-63C1-495D-8F7E-E3B99D2DA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340AD6-FF98-450C-AE35-61F7EE4C1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26EF912-54C0-4F2A-9D76-FBE96FF5F7C3}"/>
              </a:ext>
            </a:extLst>
          </p:cNvPr>
          <p:cNvSpPr>
            <a:spLocks noGrp="1"/>
          </p:cNvSpPr>
          <p:nvPr>
            <p:ph type="title"/>
          </p:nvPr>
        </p:nvSpPr>
        <p:spPr>
          <a:xfrm>
            <a:off x="720000" y="619200"/>
            <a:ext cx="3095626" cy="1476000"/>
          </a:xfrm>
        </p:spPr>
        <p:txBody>
          <a:bodyPr>
            <a:normAutofit/>
          </a:bodyPr>
          <a:lstStyle/>
          <a:p>
            <a:r>
              <a:rPr lang="pl-PL" sz="5400" err="1"/>
              <a:t>Barploty</a:t>
            </a:r>
            <a:endParaRPr lang="pl-PL" sz="5400"/>
          </a:p>
        </p:txBody>
      </p:sp>
      <p:sp>
        <p:nvSpPr>
          <p:cNvPr id="3" name="Symbol zastępczy zawartości 2">
            <a:extLst>
              <a:ext uri="{FF2B5EF4-FFF2-40B4-BE49-F238E27FC236}">
                <a16:creationId xmlns:a16="http://schemas.microsoft.com/office/drawing/2014/main" id="{4D24B282-2343-4639-917D-89C642621C26}"/>
              </a:ext>
            </a:extLst>
          </p:cNvPr>
          <p:cNvSpPr>
            <a:spLocks noGrp="1"/>
          </p:cNvSpPr>
          <p:nvPr>
            <p:ph idx="1"/>
          </p:nvPr>
        </p:nvSpPr>
        <p:spPr>
          <a:xfrm>
            <a:off x="4548188" y="633599"/>
            <a:ext cx="6911973" cy="1282514"/>
          </a:xfrm>
        </p:spPr>
        <p:txBody>
          <a:bodyPr>
            <a:normAutofit/>
          </a:bodyPr>
          <a:lstStyle/>
          <a:p>
            <a:endParaRPr lang="pl-PL"/>
          </a:p>
        </p:txBody>
      </p:sp>
      <p:pic>
        <p:nvPicPr>
          <p:cNvPr id="7" name="Obraz 6">
            <a:extLst>
              <a:ext uri="{FF2B5EF4-FFF2-40B4-BE49-F238E27FC236}">
                <a16:creationId xmlns:a16="http://schemas.microsoft.com/office/drawing/2014/main" id="{3D30FF17-E412-472E-8A51-E14CB5A71AAB}"/>
              </a:ext>
            </a:extLst>
          </p:cNvPr>
          <p:cNvPicPr>
            <a:picLocks noChangeAspect="1"/>
          </p:cNvPicPr>
          <p:nvPr/>
        </p:nvPicPr>
        <p:blipFill>
          <a:blip r:embed="rId3"/>
          <a:stretch>
            <a:fillRect/>
          </a:stretch>
        </p:blipFill>
        <p:spPr>
          <a:xfrm>
            <a:off x="7000889" y="1914631"/>
            <a:ext cx="4452653" cy="433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Obraz 4">
            <a:extLst>
              <a:ext uri="{FF2B5EF4-FFF2-40B4-BE49-F238E27FC236}">
                <a16:creationId xmlns:a16="http://schemas.microsoft.com/office/drawing/2014/main" id="{AB792F1C-A6A4-49B8-A820-82FC47C74DC5}"/>
              </a:ext>
            </a:extLst>
          </p:cNvPr>
          <p:cNvPicPr>
            <a:picLocks noChangeAspect="1"/>
          </p:cNvPicPr>
          <p:nvPr/>
        </p:nvPicPr>
        <p:blipFill>
          <a:blip r:embed="rId4"/>
          <a:stretch>
            <a:fillRect/>
          </a:stretch>
        </p:blipFill>
        <p:spPr>
          <a:xfrm>
            <a:off x="810346" y="1914632"/>
            <a:ext cx="4487260" cy="433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2983212"/>
      </p:ext>
    </p:extLst>
  </p:cSld>
  <p:clrMapOvr>
    <a:masterClrMapping/>
  </p:clrMapOvr>
</p:sld>
</file>

<file path=ppt/theme/theme1.xml><?xml version="1.0" encoding="utf-8"?>
<a:theme xmlns:a="http://schemas.openxmlformats.org/drawingml/2006/main" name="BlobVTI">
  <a:themeElements>
    <a:clrScheme name="AnalogousFromDarkSeedLeftStep">
      <a:dk1>
        <a:srgbClr val="000000"/>
      </a:dk1>
      <a:lt1>
        <a:srgbClr val="FFFFFF"/>
      </a:lt1>
      <a:dk2>
        <a:srgbClr val="1B1D31"/>
      </a:dk2>
      <a:lt2>
        <a:srgbClr val="F0F3F2"/>
      </a:lt2>
      <a:accent1>
        <a:srgbClr val="E72972"/>
      </a:accent1>
      <a:accent2>
        <a:srgbClr val="D517AF"/>
      </a:accent2>
      <a:accent3>
        <a:srgbClr val="BD29E7"/>
      </a:accent3>
      <a:accent4>
        <a:srgbClr val="5E19D5"/>
      </a:accent4>
      <a:accent5>
        <a:srgbClr val="2933E7"/>
      </a:accent5>
      <a:accent6>
        <a:srgbClr val="1770D5"/>
      </a:accent6>
      <a:hlink>
        <a:srgbClr val="4E3FBF"/>
      </a:hlink>
      <a:folHlink>
        <a:srgbClr val="7F7F7F"/>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1" ma:contentTypeDescription="Utwórz nowy dokument." ma:contentTypeScope="" ma:versionID="0f47aef6f860d014e2e94dc8c5ff7c32">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09636f7099b54eca45818eb7646e92be"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3CAD5A-CE3B-4DCB-850E-9CDDD50A0EA8}">
  <ds:schemaRefs>
    <ds:schemaRef ds:uri="9fcbd4b1-acba-40f5-9c18-6e7440fbdee0"/>
    <ds:schemaRef ds:uri="a6820557-34c2-4f59-b216-d67d264fda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6ED6F9-44E5-4DB8-85CD-111DBF531E0B}">
  <ds:schemaRefs>
    <ds:schemaRef ds:uri="9fcbd4b1-acba-40f5-9c18-6e7440fbdee0"/>
    <ds:schemaRef ds:uri="a6820557-34c2-4f59-b216-d67d264fd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8F0BEF8-37BA-44D9-9B32-E4985F2A2A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WUM_P2_KM1</Template>
  <Application>Microsoft Office PowerPoint</Application>
  <PresentationFormat>Widescreen</PresentationFormat>
  <Slides>46</Slides>
  <Notes>45</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BlobVTI</vt:lpstr>
      <vt:lpstr>Online shoppers clustering</vt:lpstr>
      <vt:lpstr>Prosty opis danych</vt:lpstr>
      <vt:lpstr>EDA</vt:lpstr>
      <vt:lpstr>Miesięczna aktywność  oraz typy odwiedzających</vt:lpstr>
      <vt:lpstr>Macierz Korelacji Zmiennych Numerycznych</vt:lpstr>
      <vt:lpstr>Macierz Korelacji Zmiennych Numerycznych</vt:lpstr>
      <vt:lpstr>Scatterploty</vt:lpstr>
      <vt:lpstr>Boxploty</vt:lpstr>
      <vt:lpstr>Barploty</vt:lpstr>
      <vt:lpstr>Wybór liczby klastrów</vt:lpstr>
      <vt:lpstr>Silhouette i Distortion scores</vt:lpstr>
      <vt:lpstr>Analiza Silhouette'a</vt:lpstr>
      <vt:lpstr>Analiza Silhouette’a dla 11 klastrów</vt:lpstr>
      <vt:lpstr>Davies-Bouldin Score</vt:lpstr>
      <vt:lpstr>Hierarchiczny Dendrogram aglomeracyjnego klastrowania</vt:lpstr>
      <vt:lpstr>Klastry</vt:lpstr>
      <vt:lpstr>Klastrowanie z 11 klastrami</vt:lpstr>
      <vt:lpstr>Wymagana liczba kolumn z PCA</vt:lpstr>
      <vt:lpstr>Klastrowanie z 11 klastrami i 41 komponentami</vt:lpstr>
      <vt:lpstr>Analiza klastrów</vt:lpstr>
      <vt:lpstr>PowerPoint Presentation</vt:lpstr>
      <vt:lpstr>Analiza wykresami skrzynkowymi</vt:lpstr>
      <vt:lpstr>Klaster przelotnych odbiorców</vt:lpstr>
      <vt:lpstr>Niewypały</vt:lpstr>
      <vt:lpstr>Stabilność</vt:lpstr>
      <vt:lpstr>Wstęp do DBSCAN</vt:lpstr>
      <vt:lpstr>DBSCAN</vt:lpstr>
      <vt:lpstr>TSNE 3D</vt:lpstr>
      <vt:lpstr>Analiza wykresami skrzynkowymi</vt:lpstr>
      <vt:lpstr>Analiza zmiennych kategorycznych po klastrach</vt:lpstr>
      <vt:lpstr>Normalizacja</vt:lpstr>
      <vt:lpstr>Wykresy łokciowe</vt:lpstr>
      <vt:lpstr>Metoda Silhouette’a</vt:lpstr>
      <vt:lpstr>Metoda Silhouette’a dla 9 klastrów</vt:lpstr>
      <vt:lpstr>Davies-bouldin score</vt:lpstr>
      <vt:lpstr>Hierarchiczny dendrogram</vt:lpstr>
      <vt:lpstr>Stabilność</vt:lpstr>
      <vt:lpstr>Klastrowania Znormalizowane</vt:lpstr>
      <vt:lpstr>Klastrowanie z 3 klastrami</vt:lpstr>
      <vt:lpstr>Klastrowanie z 11 klastrami</vt:lpstr>
      <vt:lpstr>Klastrowanie z 8 klastrami</vt:lpstr>
      <vt:lpstr>Analiza klastrów po normalizacji</vt:lpstr>
      <vt:lpstr>Analiza 8 Klastrów</vt:lpstr>
      <vt:lpstr>Analiza wykresów skrzynkowych</vt:lpstr>
      <vt:lpstr>Analiza histogramów</vt:lpstr>
      <vt:lpstr>Dziękujemy za Uwagę!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shoppers clustering EDA</dc:title>
  <dc:creator>Hubert Ruczyński</dc:creator>
  <cp:revision>1</cp:revision>
  <dcterms:created xsi:type="dcterms:W3CDTF">2021-06-07T14:55:21Z</dcterms:created>
  <dcterms:modified xsi:type="dcterms:W3CDTF">2021-06-14T11:51:46Z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